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6" r:id="rId2"/>
    <p:sldId id="397" r:id="rId3"/>
    <p:sldId id="401" r:id="rId4"/>
    <p:sldId id="376" r:id="rId5"/>
    <p:sldId id="377" r:id="rId6"/>
    <p:sldId id="378" r:id="rId7"/>
    <p:sldId id="379" r:id="rId8"/>
    <p:sldId id="381" r:id="rId9"/>
    <p:sldId id="375" r:id="rId10"/>
    <p:sldId id="352" r:id="rId11"/>
    <p:sldId id="384" r:id="rId12"/>
    <p:sldId id="333" r:id="rId13"/>
    <p:sldId id="408" r:id="rId14"/>
    <p:sldId id="412" r:id="rId15"/>
    <p:sldId id="411" r:id="rId16"/>
    <p:sldId id="410" r:id="rId17"/>
    <p:sldId id="409" r:id="rId18"/>
    <p:sldId id="334" r:id="rId19"/>
    <p:sldId id="359" r:id="rId20"/>
    <p:sldId id="413" r:id="rId21"/>
    <p:sldId id="414" r:id="rId22"/>
    <p:sldId id="415" r:id="rId23"/>
    <p:sldId id="416" r:id="rId24"/>
    <p:sldId id="424" r:id="rId25"/>
    <p:sldId id="417" r:id="rId26"/>
    <p:sldId id="418" r:id="rId27"/>
    <p:sldId id="419" r:id="rId28"/>
    <p:sldId id="420" r:id="rId29"/>
    <p:sldId id="380" r:id="rId30"/>
    <p:sldId id="387" r:id="rId31"/>
    <p:sldId id="395" r:id="rId32"/>
    <p:sldId id="30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50"/>
    <p:restoredTop sz="93061"/>
  </p:normalViewPr>
  <p:slideViewPr>
    <p:cSldViewPr snapToGrid="0" snapToObjects="1">
      <p:cViewPr varScale="1">
        <p:scale>
          <a:sx n="79" d="100"/>
          <a:sy n="79" d="100"/>
        </p:scale>
        <p:origin x="22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graph_visualization_tensorboard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hqb5Z5RDfws" TargetMode="External"/><Relationship Id="rId5" Type="http://schemas.openxmlformats.org/officeDocument/2006/relationships/hyperlink" Target="https://youtu.be/esWOX4YO7OU" TargetMode="External"/><Relationship Id="rId4" Type="http://schemas.openxmlformats.org/officeDocument/2006/relationships/hyperlink" Target="https://github.com/ageron/handson-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2790419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5300" dirty="0">
                <a:latin typeface="Arial Black" charset="0"/>
                <a:ea typeface="Arial Black" charset="0"/>
                <a:cs typeface="Arial Black" charset="0"/>
              </a:rPr>
              <a:t>Graph Visualization</a:t>
            </a:r>
            <a:br>
              <a:rPr lang="en-US" sz="53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53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53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5300" dirty="0">
                <a:latin typeface="Arial Black" charset="0"/>
                <a:ea typeface="Arial Black" charset="0"/>
                <a:cs typeface="Arial Black" charset="0"/>
              </a:rPr>
              <a:t>Tensorboard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6" y="990141"/>
            <a:ext cx="9922933" cy="47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9" y="1233377"/>
            <a:ext cx="10820076" cy="43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4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7293" y="2594407"/>
            <a:ext cx="8910084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D7733961-8149-4B4A-84D1-7C321454F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18" y="200025"/>
            <a:ext cx="9634964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5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D7733961-8149-4B4A-84D1-7C321454F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18" y="200025"/>
            <a:ext cx="9634964" cy="645795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414E301A-DA71-E843-A1AD-5FD3D0C73F8D}"/>
              </a:ext>
            </a:extLst>
          </p:cNvPr>
          <p:cNvSpPr/>
          <p:nvPr/>
        </p:nvSpPr>
        <p:spPr>
          <a:xfrm rot="10800000">
            <a:off x="5761779" y="5272087"/>
            <a:ext cx="1467695" cy="279401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265C0-1E08-874E-8926-2C7F5428AD51}"/>
              </a:ext>
            </a:extLst>
          </p:cNvPr>
          <p:cNvSpPr txBox="1"/>
          <p:nvPr/>
        </p:nvSpPr>
        <p:spPr>
          <a:xfrm>
            <a:off x="7229472" y="5182157"/>
            <a:ext cx="509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h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istogram is for tensors with rank &gt;= 1</a:t>
            </a:r>
          </a:p>
        </p:txBody>
      </p:sp>
    </p:spTree>
    <p:extLst>
      <p:ext uri="{BB962C8B-B14F-4D97-AF65-F5344CB8AC3E}">
        <p14:creationId xmlns:p14="http://schemas.microsoft.com/office/powerpoint/2010/main" val="186190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D7733961-8149-4B4A-84D1-7C321454F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18" y="200025"/>
            <a:ext cx="9634964" cy="645795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414E301A-DA71-E843-A1AD-5FD3D0C73F8D}"/>
              </a:ext>
            </a:extLst>
          </p:cNvPr>
          <p:cNvSpPr/>
          <p:nvPr/>
        </p:nvSpPr>
        <p:spPr>
          <a:xfrm rot="10800000">
            <a:off x="5761779" y="5272087"/>
            <a:ext cx="1467695" cy="279401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40EC01D-33DA-974C-AC05-C291BE03CA70}"/>
              </a:ext>
            </a:extLst>
          </p:cNvPr>
          <p:cNvSpPr/>
          <p:nvPr/>
        </p:nvSpPr>
        <p:spPr>
          <a:xfrm rot="10800000">
            <a:off x="5207160" y="5551489"/>
            <a:ext cx="2022313" cy="252176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265C0-1E08-874E-8926-2C7F5428AD51}"/>
              </a:ext>
            </a:extLst>
          </p:cNvPr>
          <p:cNvSpPr txBox="1"/>
          <p:nvPr/>
        </p:nvSpPr>
        <p:spPr>
          <a:xfrm>
            <a:off x="7229472" y="5182157"/>
            <a:ext cx="509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h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istogram is for tensors with rank &gt;=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715D5A-7670-4E4A-AF30-D86F6E1AF67A}"/>
              </a:ext>
            </a:extLst>
          </p:cNvPr>
          <p:cNvSpPr txBox="1"/>
          <p:nvPr/>
        </p:nvSpPr>
        <p:spPr>
          <a:xfrm>
            <a:off x="7229471" y="5448400"/>
            <a:ext cx="421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scalar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 is for tensors with rank 0</a:t>
            </a:r>
          </a:p>
        </p:txBody>
      </p:sp>
    </p:spTree>
    <p:extLst>
      <p:ext uri="{BB962C8B-B14F-4D97-AF65-F5344CB8AC3E}">
        <p14:creationId xmlns:p14="http://schemas.microsoft.com/office/powerpoint/2010/main" val="353160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D7733961-8149-4B4A-84D1-7C321454F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18" y="200025"/>
            <a:ext cx="9634964" cy="645795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414E301A-DA71-E843-A1AD-5FD3D0C73F8D}"/>
              </a:ext>
            </a:extLst>
          </p:cNvPr>
          <p:cNvSpPr/>
          <p:nvPr/>
        </p:nvSpPr>
        <p:spPr>
          <a:xfrm rot="10800000">
            <a:off x="5761779" y="5272087"/>
            <a:ext cx="1467695" cy="279401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40EC01D-33DA-974C-AC05-C291BE03CA70}"/>
              </a:ext>
            </a:extLst>
          </p:cNvPr>
          <p:cNvSpPr/>
          <p:nvPr/>
        </p:nvSpPr>
        <p:spPr>
          <a:xfrm rot="10800000">
            <a:off x="5207160" y="5551489"/>
            <a:ext cx="2022313" cy="252176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710D494-EB45-D44A-8625-531615807F6D}"/>
              </a:ext>
            </a:extLst>
          </p:cNvPr>
          <p:cNvSpPr/>
          <p:nvPr/>
        </p:nvSpPr>
        <p:spPr>
          <a:xfrm rot="10800000">
            <a:off x="6203367" y="5846087"/>
            <a:ext cx="1026105" cy="279401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265C0-1E08-874E-8926-2C7F5428AD51}"/>
              </a:ext>
            </a:extLst>
          </p:cNvPr>
          <p:cNvSpPr txBox="1"/>
          <p:nvPr/>
        </p:nvSpPr>
        <p:spPr>
          <a:xfrm>
            <a:off x="7229472" y="5182157"/>
            <a:ext cx="509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h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istogram is for tensors with rank &gt;=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715D5A-7670-4E4A-AF30-D86F6E1AF67A}"/>
              </a:ext>
            </a:extLst>
          </p:cNvPr>
          <p:cNvSpPr txBox="1"/>
          <p:nvPr/>
        </p:nvSpPr>
        <p:spPr>
          <a:xfrm>
            <a:off x="7229471" y="5448400"/>
            <a:ext cx="421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scalar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 is for tensors with rank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7F3621-58C5-7D45-8C0B-A4164A26B2F8}"/>
              </a:ext>
            </a:extLst>
          </p:cNvPr>
          <p:cNvSpPr txBox="1"/>
          <p:nvPr/>
        </p:nvSpPr>
        <p:spPr>
          <a:xfrm>
            <a:off x="7229471" y="5756157"/>
            <a:ext cx="421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scalar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 is for tensors with rank 0</a:t>
            </a:r>
          </a:p>
        </p:txBody>
      </p:sp>
    </p:spTree>
    <p:extLst>
      <p:ext uri="{BB962C8B-B14F-4D97-AF65-F5344CB8AC3E}">
        <p14:creationId xmlns:p14="http://schemas.microsoft.com/office/powerpoint/2010/main" val="1121407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D7733961-8149-4B4A-84D1-7C321454F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18" y="200025"/>
            <a:ext cx="9634964" cy="645795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CFE92BC3-1C58-2D40-9F43-B996A2675761}"/>
              </a:ext>
            </a:extLst>
          </p:cNvPr>
          <p:cNvSpPr/>
          <p:nvPr/>
        </p:nvSpPr>
        <p:spPr>
          <a:xfrm rot="10800000">
            <a:off x="6203369" y="6167910"/>
            <a:ext cx="1026103" cy="279401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14E301A-DA71-E843-A1AD-5FD3D0C73F8D}"/>
              </a:ext>
            </a:extLst>
          </p:cNvPr>
          <p:cNvSpPr/>
          <p:nvPr/>
        </p:nvSpPr>
        <p:spPr>
          <a:xfrm rot="10800000">
            <a:off x="5761779" y="5272087"/>
            <a:ext cx="1467695" cy="279401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40EC01D-33DA-974C-AC05-C291BE03CA70}"/>
              </a:ext>
            </a:extLst>
          </p:cNvPr>
          <p:cNvSpPr/>
          <p:nvPr/>
        </p:nvSpPr>
        <p:spPr>
          <a:xfrm rot="10800000">
            <a:off x="5207160" y="5551489"/>
            <a:ext cx="2022313" cy="252176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710D494-EB45-D44A-8625-531615807F6D}"/>
              </a:ext>
            </a:extLst>
          </p:cNvPr>
          <p:cNvSpPr/>
          <p:nvPr/>
        </p:nvSpPr>
        <p:spPr>
          <a:xfrm rot="10800000">
            <a:off x="6203367" y="5846087"/>
            <a:ext cx="1026105" cy="279401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265C0-1E08-874E-8926-2C7F5428AD51}"/>
              </a:ext>
            </a:extLst>
          </p:cNvPr>
          <p:cNvSpPr txBox="1"/>
          <p:nvPr/>
        </p:nvSpPr>
        <p:spPr>
          <a:xfrm>
            <a:off x="7229472" y="5182157"/>
            <a:ext cx="509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h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istogram is for tensors with rank &gt;=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715D5A-7670-4E4A-AF30-D86F6E1AF67A}"/>
              </a:ext>
            </a:extLst>
          </p:cNvPr>
          <p:cNvSpPr txBox="1"/>
          <p:nvPr/>
        </p:nvSpPr>
        <p:spPr>
          <a:xfrm>
            <a:off x="7229471" y="5448400"/>
            <a:ext cx="421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scalar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 is for tensors with rank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7F3621-58C5-7D45-8C0B-A4164A26B2F8}"/>
              </a:ext>
            </a:extLst>
          </p:cNvPr>
          <p:cNvSpPr txBox="1"/>
          <p:nvPr/>
        </p:nvSpPr>
        <p:spPr>
          <a:xfrm>
            <a:off x="7229471" y="5756157"/>
            <a:ext cx="421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scalar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 is for tensors with rank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3E869A-D77C-E54E-AD6F-2ED697F72A64}"/>
              </a:ext>
            </a:extLst>
          </p:cNvPr>
          <p:cNvSpPr txBox="1"/>
          <p:nvPr/>
        </p:nvSpPr>
        <p:spPr>
          <a:xfrm>
            <a:off x="7229471" y="6129170"/>
            <a:ext cx="13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merge all</a:t>
            </a: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87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8F1951-F0A9-5648-970F-AAD4D541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8" y="785813"/>
            <a:ext cx="11951222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9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Youtube on Graph Visualization - tfgraphviz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</p:spTree>
    <p:extLst>
      <p:ext uri="{BB962C8B-B14F-4D97-AF65-F5344CB8AC3E}">
        <p14:creationId xmlns:p14="http://schemas.microsoft.com/office/powerpoint/2010/main" val="261458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8F1951-F0A9-5648-970F-AAD4D541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8" y="785813"/>
            <a:ext cx="11951222" cy="5286375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AEE25177-9F6E-C34E-9961-CB24996AAFF8}"/>
              </a:ext>
            </a:extLst>
          </p:cNvPr>
          <p:cNvSpPr/>
          <p:nvPr/>
        </p:nvSpPr>
        <p:spPr>
          <a:xfrm rot="10800000">
            <a:off x="4318740" y="2028824"/>
            <a:ext cx="4068022" cy="271464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E56A858-BB85-074A-8F59-010410BB925D}"/>
              </a:ext>
            </a:extLst>
          </p:cNvPr>
          <p:cNvSpPr/>
          <p:nvPr/>
        </p:nvSpPr>
        <p:spPr>
          <a:xfrm rot="10800000">
            <a:off x="7757265" y="2345296"/>
            <a:ext cx="629497" cy="271464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E49BE4-6C61-1D49-8DC7-FE6A57F67819}"/>
              </a:ext>
            </a:extLst>
          </p:cNvPr>
          <p:cNvSpPr txBox="1"/>
          <p:nvPr/>
        </p:nvSpPr>
        <p:spPr>
          <a:xfrm>
            <a:off x="8526348" y="2300288"/>
            <a:ext cx="170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m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ake writer</a:t>
            </a:r>
          </a:p>
        </p:txBody>
      </p:sp>
    </p:spTree>
    <p:extLst>
      <p:ext uri="{BB962C8B-B14F-4D97-AF65-F5344CB8AC3E}">
        <p14:creationId xmlns:p14="http://schemas.microsoft.com/office/powerpoint/2010/main" val="526966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8F1951-F0A9-5648-970F-AAD4D541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8" y="785813"/>
            <a:ext cx="11951222" cy="5286375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AEE25177-9F6E-C34E-9961-CB24996AAFF8}"/>
              </a:ext>
            </a:extLst>
          </p:cNvPr>
          <p:cNvSpPr/>
          <p:nvPr/>
        </p:nvSpPr>
        <p:spPr>
          <a:xfrm rot="8642845">
            <a:off x="3647228" y="1828799"/>
            <a:ext cx="4068022" cy="271464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E49BE4-6C61-1D49-8DC7-FE6A57F67819}"/>
              </a:ext>
            </a:extLst>
          </p:cNvPr>
          <p:cNvSpPr txBox="1"/>
          <p:nvPr/>
        </p:nvSpPr>
        <p:spPr>
          <a:xfrm>
            <a:off x="7154748" y="291124"/>
            <a:ext cx="426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compute current values to write</a:t>
            </a: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2ED16DE-2702-7448-BCB3-1641B89F7221}"/>
              </a:ext>
            </a:extLst>
          </p:cNvPr>
          <p:cNvSpPr/>
          <p:nvPr/>
        </p:nvSpPr>
        <p:spPr>
          <a:xfrm rot="8642845">
            <a:off x="7099686" y="1828799"/>
            <a:ext cx="4068022" cy="271464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19618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8F1951-F0A9-5648-970F-AAD4D541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8" y="785813"/>
            <a:ext cx="11951222" cy="5286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E49BE4-6C61-1D49-8DC7-FE6A57F67819}"/>
              </a:ext>
            </a:extLst>
          </p:cNvPr>
          <p:cNvSpPr txBox="1"/>
          <p:nvPr/>
        </p:nvSpPr>
        <p:spPr>
          <a:xfrm>
            <a:off x="7526223" y="368010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write</a:t>
            </a: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2ED16DE-2702-7448-BCB3-1641B89F7221}"/>
              </a:ext>
            </a:extLst>
          </p:cNvPr>
          <p:cNvSpPr/>
          <p:nvPr/>
        </p:nvSpPr>
        <p:spPr>
          <a:xfrm rot="10800000">
            <a:off x="5956686" y="3743324"/>
            <a:ext cx="1450782" cy="242889"/>
          </a:xfrm>
          <a:prstGeom prst="rightArrow">
            <a:avLst>
              <a:gd name="adj1" fmla="val 637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6579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770489-4F5F-9C4E-9291-3C9752F38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" y="757238"/>
            <a:ext cx="11444288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3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EFDC26-3EA6-2046-837A-4E9C4EC6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63" y="3429000"/>
            <a:ext cx="11588274" cy="300037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770489-4F5F-9C4E-9291-3C9752F38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" y="757238"/>
            <a:ext cx="11444288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45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C217F15F-6C4F-3D44-B0B9-41C683364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490" y="0"/>
            <a:ext cx="5943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43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04CFA70-8496-624F-A73A-0669C7346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47650"/>
            <a:ext cx="114681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52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5ED0AC-0532-D541-8659-9A1FA877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36347"/>
            <a:ext cx="10301287" cy="63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0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F402D8-376B-874B-8197-70A2510E8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210347"/>
            <a:ext cx="10401299" cy="650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53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9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2539" y="2573142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53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60" y="112898"/>
            <a:ext cx="6808839" cy="663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50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8" y="114822"/>
            <a:ext cx="5978770" cy="65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86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" y="1702676"/>
            <a:ext cx="11895017" cy="34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0"/>
            <a:ext cx="8650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4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12192000" cy="44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4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5" y="84083"/>
            <a:ext cx="9984314" cy="66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0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47" y="2081048"/>
            <a:ext cx="11569857" cy="2732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847" y="1198179"/>
            <a:ext cx="5728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Input Normalization</a:t>
            </a:r>
          </a:p>
        </p:txBody>
      </p:sp>
    </p:spTree>
    <p:extLst>
      <p:ext uri="{BB962C8B-B14F-4D97-AF65-F5344CB8AC3E}">
        <p14:creationId xmlns:p14="http://schemas.microsoft.com/office/powerpoint/2010/main" val="68027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Warm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1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202</Words>
  <Application>Microsoft Macintosh PowerPoint</Application>
  <PresentationFormat>Widescreen</PresentationFormat>
  <Paragraphs>32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Office Theme</vt:lpstr>
      <vt:lpstr>              Graph Visualization - Tensorboard</vt:lpstr>
      <vt:lpstr>Reference</vt:lpstr>
      <vt:lpstr>             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Warm Up</vt:lpstr>
      <vt:lpstr>PowerPoint Presentation</vt:lpstr>
      <vt:lpstr>PowerPoint Presentation</vt:lpstr>
      <vt:lpstr>    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Report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73</cp:revision>
  <dcterms:created xsi:type="dcterms:W3CDTF">2019-10-26T12:53:45Z</dcterms:created>
  <dcterms:modified xsi:type="dcterms:W3CDTF">2020-01-23T06:12:49Z</dcterms:modified>
</cp:coreProperties>
</file>