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8" r:id="rId3"/>
    <p:sldId id="364" r:id="rId4"/>
    <p:sldId id="352" r:id="rId5"/>
    <p:sldId id="353" r:id="rId6"/>
    <p:sldId id="365" r:id="rId7"/>
    <p:sldId id="366" r:id="rId8"/>
    <p:sldId id="333" r:id="rId9"/>
    <p:sldId id="354" r:id="rId10"/>
    <p:sldId id="369" r:id="rId11"/>
    <p:sldId id="370" r:id="rId12"/>
    <p:sldId id="374" r:id="rId13"/>
    <p:sldId id="375" r:id="rId14"/>
    <p:sldId id="376" r:id="rId15"/>
    <p:sldId id="372" r:id="rId16"/>
    <p:sldId id="373" r:id="rId17"/>
    <p:sldId id="334" r:id="rId18"/>
    <p:sldId id="359" r:id="rId19"/>
    <p:sldId id="363" r:id="rId20"/>
    <p:sldId id="367" r:id="rId21"/>
    <p:sldId id="377" r:id="rId22"/>
    <p:sldId id="368" r:id="rId23"/>
    <p:sldId id="378" r:id="rId24"/>
    <p:sldId id="30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66"/>
    <p:restoredTop sz="93061"/>
  </p:normalViewPr>
  <p:slideViewPr>
    <p:cSldViewPr snapToGrid="0" snapToObjects="1">
      <p:cViewPr varScale="1">
        <p:scale>
          <a:sx n="119" d="100"/>
          <a:sy n="119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gchulLee/machine_learning/tree/master/from_pca_to_ae_mnist_from_scratch" TargetMode="External"/><Relationship Id="rId2" Type="http://schemas.openxmlformats.org/officeDocument/2006/relationships/hyperlink" Target="https://youtu.be/uioOTQgOo-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ungchulLee/financial_math/tree/master/close_return_and_return_vo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095557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from PCA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to Autoencoder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on MNIST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Let’s trace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shape of nodes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819D91-1BBE-4B4D-99DD-920689C35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52" y="2958353"/>
            <a:ext cx="11258496" cy="35769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AB9AAD-AD53-174C-B2B3-B649E57AC3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22684" y="796812"/>
            <a:ext cx="7146631" cy="1645173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1912E38-E7E4-924F-BB03-7C9A5FA65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452" y="949362"/>
            <a:ext cx="5766098" cy="164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69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E99B6B-B2C9-354C-AF8D-62E73187BF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09308" y="2698780"/>
            <a:ext cx="7573383" cy="20250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4C1145-CFF9-4D4F-9B7B-E763914A1D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22684" y="796812"/>
            <a:ext cx="7146631" cy="1645173"/>
          </a:xfrm>
          <a:prstGeom prst="rect">
            <a:avLst/>
          </a:prstGeom>
        </p:spPr>
      </p:pic>
      <p:pic>
        <p:nvPicPr>
          <p:cNvPr id="5" name="Picture 4" descr="A picture containing meter, clock&#10;&#10;Description automatically generated">
            <a:extLst>
              <a:ext uri="{FF2B5EF4-FFF2-40B4-BE49-F238E27FC236}">
                <a16:creationId xmlns:a16="http://schemas.microsoft.com/office/drawing/2014/main" id="{30E87BF3-4535-2340-9C8B-FD1EBAEB6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575" y="796812"/>
            <a:ext cx="7936849" cy="16451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915D04-545C-1242-BA7E-3E65F77CB626}"/>
              </a:ext>
            </a:extLst>
          </p:cNvPr>
          <p:cNvSpPr txBox="1"/>
          <p:nvPr/>
        </p:nvSpPr>
        <p:spPr>
          <a:xfrm>
            <a:off x="817581" y="4044875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PCA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EA82C6-CF1F-E449-9E35-B239531AF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294" y="5148342"/>
            <a:ext cx="7584397" cy="10311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3BFF1C-2721-F345-B6ED-6E5E3104E71B}"/>
              </a:ext>
            </a:extLst>
          </p:cNvPr>
          <p:cNvSpPr txBox="1"/>
          <p:nvPr/>
        </p:nvSpPr>
        <p:spPr>
          <a:xfrm>
            <a:off x="211292" y="5463876"/>
            <a:ext cx="1980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Autoencoder</a:t>
            </a:r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950CBEB7-DC43-524D-BC2D-992AE17E90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7167" y="791431"/>
            <a:ext cx="4724015" cy="1645172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046D4C22-C990-D549-8E03-8BC3178A70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292" y="4723796"/>
            <a:ext cx="11354424" cy="156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16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E99B6B-B2C9-354C-AF8D-62E73187BF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09308" y="2698780"/>
            <a:ext cx="7573383" cy="20250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4C1145-CFF9-4D4F-9B7B-E763914A1D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22684" y="796812"/>
            <a:ext cx="7146631" cy="1645173"/>
          </a:xfrm>
          <a:prstGeom prst="rect">
            <a:avLst/>
          </a:prstGeom>
        </p:spPr>
      </p:pic>
      <p:pic>
        <p:nvPicPr>
          <p:cNvPr id="5" name="Picture 4" descr="A picture containing meter, clock&#10;&#10;Description automatically generated">
            <a:extLst>
              <a:ext uri="{FF2B5EF4-FFF2-40B4-BE49-F238E27FC236}">
                <a16:creationId xmlns:a16="http://schemas.microsoft.com/office/drawing/2014/main" id="{30E87BF3-4535-2340-9C8B-FD1EBAEB6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575" y="796812"/>
            <a:ext cx="7936849" cy="16451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915D04-545C-1242-BA7E-3E65F77CB626}"/>
              </a:ext>
            </a:extLst>
          </p:cNvPr>
          <p:cNvSpPr txBox="1"/>
          <p:nvPr/>
        </p:nvSpPr>
        <p:spPr>
          <a:xfrm>
            <a:off x="817581" y="4044875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PCA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EA82C6-CF1F-E449-9E35-B239531AF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294" y="5148342"/>
            <a:ext cx="7584397" cy="10311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3BFF1C-2721-F345-B6ED-6E5E3104E71B}"/>
              </a:ext>
            </a:extLst>
          </p:cNvPr>
          <p:cNvSpPr txBox="1"/>
          <p:nvPr/>
        </p:nvSpPr>
        <p:spPr>
          <a:xfrm>
            <a:off x="211292" y="5463876"/>
            <a:ext cx="1980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Autoencoder</a:t>
            </a:r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950CBEB7-DC43-524D-BC2D-992AE17E90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7167" y="791431"/>
            <a:ext cx="4724015" cy="164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58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4C1145-CFF9-4D4F-9B7B-E763914A1D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22684" y="796812"/>
            <a:ext cx="7146631" cy="1645173"/>
          </a:xfrm>
          <a:prstGeom prst="rect">
            <a:avLst/>
          </a:prstGeom>
        </p:spPr>
      </p:pic>
      <p:pic>
        <p:nvPicPr>
          <p:cNvPr id="5" name="Picture 4" descr="A picture containing meter, clock&#10;&#10;Description automatically generated">
            <a:extLst>
              <a:ext uri="{FF2B5EF4-FFF2-40B4-BE49-F238E27FC236}">
                <a16:creationId xmlns:a16="http://schemas.microsoft.com/office/drawing/2014/main" id="{30E87BF3-4535-2340-9C8B-FD1EBAEB6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575" y="796812"/>
            <a:ext cx="7936849" cy="16451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915D04-545C-1242-BA7E-3E65F77CB626}"/>
              </a:ext>
            </a:extLst>
          </p:cNvPr>
          <p:cNvSpPr txBox="1"/>
          <p:nvPr/>
        </p:nvSpPr>
        <p:spPr>
          <a:xfrm>
            <a:off x="817581" y="4044875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PCA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FF1C-2721-F345-B6ED-6E5E3104E71B}"/>
              </a:ext>
            </a:extLst>
          </p:cNvPr>
          <p:cNvSpPr txBox="1"/>
          <p:nvPr/>
        </p:nvSpPr>
        <p:spPr>
          <a:xfrm>
            <a:off x="211292" y="5463876"/>
            <a:ext cx="1980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Autoencoder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483DDF-F0D2-C34B-A0D0-EB747774267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298294" y="3035804"/>
            <a:ext cx="7468701" cy="18342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BDE129-5471-0F43-9EE2-B1FF28911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294" y="5136175"/>
            <a:ext cx="7468701" cy="908818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779534E0-F052-0241-BBC6-3FBA256C0F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292" y="4980660"/>
            <a:ext cx="10716732" cy="164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82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4C1145-CFF9-4D4F-9B7B-E763914A1D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22684" y="796812"/>
            <a:ext cx="7146631" cy="1645173"/>
          </a:xfrm>
          <a:prstGeom prst="rect">
            <a:avLst/>
          </a:prstGeom>
        </p:spPr>
      </p:pic>
      <p:pic>
        <p:nvPicPr>
          <p:cNvPr id="5" name="Picture 4" descr="A picture containing meter, clock&#10;&#10;Description automatically generated">
            <a:extLst>
              <a:ext uri="{FF2B5EF4-FFF2-40B4-BE49-F238E27FC236}">
                <a16:creationId xmlns:a16="http://schemas.microsoft.com/office/drawing/2014/main" id="{30E87BF3-4535-2340-9C8B-FD1EBAEB6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575" y="796812"/>
            <a:ext cx="7936849" cy="16451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915D04-545C-1242-BA7E-3E65F77CB626}"/>
              </a:ext>
            </a:extLst>
          </p:cNvPr>
          <p:cNvSpPr txBox="1"/>
          <p:nvPr/>
        </p:nvSpPr>
        <p:spPr>
          <a:xfrm>
            <a:off x="817581" y="4044875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PCA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FF1C-2721-F345-B6ED-6E5E3104E71B}"/>
              </a:ext>
            </a:extLst>
          </p:cNvPr>
          <p:cNvSpPr txBox="1"/>
          <p:nvPr/>
        </p:nvSpPr>
        <p:spPr>
          <a:xfrm>
            <a:off x="211292" y="5463876"/>
            <a:ext cx="1980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Autoencoder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483DDF-F0D2-C34B-A0D0-EB747774267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298294" y="3035804"/>
            <a:ext cx="7468701" cy="18342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BDE129-5471-0F43-9EE2-B1FF28911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293" y="5209522"/>
            <a:ext cx="7468701" cy="90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59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2B70AD-4EE4-0A4A-8671-62672E830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786" y="2764715"/>
            <a:ext cx="5820427" cy="36898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45DF86-D4D4-F346-8B6A-832F8456C3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22684" y="796812"/>
            <a:ext cx="7146631" cy="1645173"/>
          </a:xfrm>
          <a:prstGeom prst="rect">
            <a:avLst/>
          </a:prstGeom>
        </p:spPr>
      </p:pic>
      <p:pic>
        <p:nvPicPr>
          <p:cNvPr id="5" name="Picture 4" descr="A picture containing meter, clock&#10;&#10;Description automatically generated">
            <a:extLst>
              <a:ext uri="{FF2B5EF4-FFF2-40B4-BE49-F238E27FC236}">
                <a16:creationId xmlns:a16="http://schemas.microsoft.com/office/drawing/2014/main" id="{F414E7BE-2E47-4244-94A9-BB51196DA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575" y="796812"/>
            <a:ext cx="7936849" cy="164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69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623102-B000-B240-AF4F-5AFF9301B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83" y="2936837"/>
            <a:ext cx="11539515" cy="98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40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3284" y="2961042"/>
            <a:ext cx="4005431" cy="935915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0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8E6254-3C25-BE4F-B5F3-3E9DA2A015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5962" y="263972"/>
            <a:ext cx="12008917" cy="633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51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1244" y="2961042"/>
            <a:ext cx="6169511" cy="935915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Report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7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2"/>
              </a:rPr>
              <a:t>Youtube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3"/>
              </a:rPr>
              <a:t>Code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4044882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331685-9842-8D42-82B8-C602D578A5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8593" y="1333949"/>
            <a:ext cx="5485954" cy="5524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155F8F-2C2C-0F41-B3F8-D25B878446E0}"/>
              </a:ext>
            </a:extLst>
          </p:cNvPr>
          <p:cNvSpPr txBox="1"/>
          <p:nvPr/>
        </p:nvSpPr>
        <p:spPr>
          <a:xfrm>
            <a:off x="2677490" y="602428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PCA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97C923-BBE4-C249-95B3-F7FBECAE7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499" y="1333948"/>
            <a:ext cx="5600908" cy="55240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6A804D-F4EF-9B45-93D9-5209720AB363}"/>
              </a:ext>
            </a:extLst>
          </p:cNvPr>
          <p:cNvSpPr txBox="1"/>
          <p:nvPr/>
        </p:nvSpPr>
        <p:spPr>
          <a:xfrm>
            <a:off x="8082585" y="602428"/>
            <a:ext cx="1980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Autoencoder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20CDD97E-404F-5A4D-85EA-F0AFCD62A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598" y="98014"/>
            <a:ext cx="5856707" cy="666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08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331685-9842-8D42-82B8-C602D578A5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8593" y="1333949"/>
            <a:ext cx="5485954" cy="5524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155F8F-2C2C-0F41-B3F8-D25B878446E0}"/>
              </a:ext>
            </a:extLst>
          </p:cNvPr>
          <p:cNvSpPr txBox="1"/>
          <p:nvPr/>
        </p:nvSpPr>
        <p:spPr>
          <a:xfrm>
            <a:off x="2677490" y="602428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PCA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97C923-BBE4-C249-95B3-F7FBECAE7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499" y="1333948"/>
            <a:ext cx="5600908" cy="55240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6A804D-F4EF-9B45-93D9-5209720AB363}"/>
              </a:ext>
            </a:extLst>
          </p:cNvPr>
          <p:cNvSpPr txBox="1"/>
          <p:nvPr/>
        </p:nvSpPr>
        <p:spPr>
          <a:xfrm>
            <a:off x="8082585" y="602428"/>
            <a:ext cx="1980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Autoencoder</a:t>
            </a:r>
          </a:p>
        </p:txBody>
      </p:sp>
    </p:spTree>
    <p:extLst>
      <p:ext uri="{BB962C8B-B14F-4D97-AF65-F5344CB8AC3E}">
        <p14:creationId xmlns:p14="http://schemas.microsoft.com/office/powerpoint/2010/main" val="2997887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AC8C34-DF11-A141-8C96-402E7B38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54431" y="0"/>
            <a:ext cx="9308003" cy="68558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D0E083-97B6-0D4B-B574-3999833B88D4}"/>
              </a:ext>
            </a:extLst>
          </p:cNvPr>
          <p:cNvSpPr txBox="1"/>
          <p:nvPr/>
        </p:nvSpPr>
        <p:spPr>
          <a:xfrm>
            <a:off x="129566" y="139850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3628189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AC8C34-DF11-A141-8C96-402E7B38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54431" y="0"/>
            <a:ext cx="9308003" cy="68558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D0E083-97B6-0D4B-B574-3999833B88D4}"/>
              </a:ext>
            </a:extLst>
          </p:cNvPr>
          <p:cNvSpPr txBox="1"/>
          <p:nvPr/>
        </p:nvSpPr>
        <p:spPr>
          <a:xfrm>
            <a:off x="129566" y="139850"/>
            <a:ext cx="1980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Autoencoder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A48086-CB67-9F4F-8A6D-4B4B2653D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431" y="-2106"/>
            <a:ext cx="9308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28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Worm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AE01E3-FF37-E147-BBD1-FA4A580A4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34" y="871370"/>
            <a:ext cx="11004174" cy="528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5D5564-BA59-F948-BF1D-059787083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64307" y="1452281"/>
            <a:ext cx="7826717" cy="38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7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7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8DFB15-F80B-2F46-9F0F-6E927639FF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5621" y="1487540"/>
            <a:ext cx="11826409" cy="391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7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2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418C53-09AC-3841-A982-EC5F34E2B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85" y="2805056"/>
            <a:ext cx="11864830" cy="124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33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130</Words>
  <Application>Microsoft Macintosh PowerPoint</Application>
  <PresentationFormat>Widescreen</PresentationFormat>
  <Paragraphs>28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Office Theme</vt:lpstr>
      <vt:lpstr>              from PCA  to Autoencoder on MNIST - Let’s trace  shape of nodes </vt:lpstr>
      <vt:lpstr>Reference</vt:lpstr>
      <vt:lpstr>              Worm Up</vt:lpstr>
      <vt:lpstr>PowerPoint Presentation</vt:lpstr>
      <vt:lpstr>PowerPoint Presentation</vt:lpstr>
      <vt:lpstr>             Data</vt:lpstr>
      <vt:lpstr>PowerPoint Presentation</vt:lpstr>
      <vt:lpstr>             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Session</vt:lpstr>
      <vt:lpstr>PowerPoint Presentation</vt:lpstr>
      <vt:lpstr>              Report Result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56</cp:revision>
  <dcterms:created xsi:type="dcterms:W3CDTF">2019-10-26T12:53:45Z</dcterms:created>
  <dcterms:modified xsi:type="dcterms:W3CDTF">2019-12-28T18:25:19Z</dcterms:modified>
</cp:coreProperties>
</file>