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5" r:id="rId4"/>
    <p:sldId id="366" r:id="rId5"/>
    <p:sldId id="364" r:id="rId6"/>
    <p:sldId id="352" r:id="rId7"/>
    <p:sldId id="353" r:id="rId8"/>
    <p:sldId id="333" r:id="rId9"/>
    <p:sldId id="418" r:id="rId10"/>
    <p:sldId id="442" r:id="rId11"/>
    <p:sldId id="443" r:id="rId12"/>
    <p:sldId id="444" r:id="rId13"/>
    <p:sldId id="445" r:id="rId14"/>
    <p:sldId id="447" r:id="rId15"/>
    <p:sldId id="451" r:id="rId16"/>
    <p:sldId id="450" r:id="rId17"/>
    <p:sldId id="449" r:id="rId18"/>
    <p:sldId id="448" r:id="rId19"/>
    <p:sldId id="426" r:id="rId20"/>
    <p:sldId id="462" r:id="rId21"/>
    <p:sldId id="460" r:id="rId22"/>
    <p:sldId id="459" r:id="rId23"/>
    <p:sldId id="458" r:id="rId24"/>
    <p:sldId id="466" r:id="rId25"/>
    <p:sldId id="467" r:id="rId26"/>
    <p:sldId id="468" r:id="rId27"/>
    <p:sldId id="464" r:id="rId28"/>
    <p:sldId id="465" r:id="rId29"/>
    <p:sldId id="463" r:id="rId30"/>
    <p:sldId id="400" r:id="rId31"/>
    <p:sldId id="401" r:id="rId32"/>
    <p:sldId id="408" r:id="rId33"/>
    <p:sldId id="402" r:id="rId34"/>
    <p:sldId id="363" r:id="rId35"/>
    <p:sldId id="409" r:id="rId36"/>
    <p:sldId id="410" r:id="rId37"/>
    <p:sldId id="415" r:id="rId38"/>
    <p:sldId id="411" r:id="rId39"/>
    <p:sldId id="30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147"/>
  </p:normalViewPr>
  <p:slideViewPr>
    <p:cSldViewPr snapToGrid="0" snapToObjects="1">
      <p:cViewPr varScale="1">
        <p:scale>
          <a:sx n="60" d="100"/>
          <a:sy n="60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4.png"/><Relationship Id="rId1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xIRre44mCHc" TargetMode="External"/><Relationship Id="rId6" Type="http://schemas.openxmlformats.org/officeDocument/2006/relationships/hyperlink" Target="https://youtu.be/5MP_HUvW1WQ" TargetMode="External"/><Relationship Id="rId7" Type="http://schemas.openxmlformats.org/officeDocument/2006/relationships/hyperlink" Target="https://youtu.be/pYoJB8VGxww" TargetMode="External"/><Relationship Id="rId8" Type="http://schemas.openxmlformats.org/officeDocument/2006/relationships/hyperlink" Target="https://youtu.be/m-LBDDj2iIM" TargetMode="External"/><Relationship Id="rId9" Type="http://schemas.openxmlformats.org/officeDocument/2006/relationships/hyperlink" Target="https://github.com/SungchulLee/machine_learning/tree/master/rnn_mnist_handson_ml_multy_layer_rnn_lstm" TargetMode="External"/><Relationship Id="rId10" Type="http://schemas.openxmlformats.org/officeDocument/2006/relationships/hyperlink" Target="https://github.com/SungchulLee/financial_math/tree/master/close_return_and_return_vol" TargetMode="External"/><Relationship Id="rId11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530" y="1739049"/>
            <a:ext cx="9144000" cy="189728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Multilayer LSTM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on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MNIST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61617" y="286603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2372496"/>
            <a:ext cx="3517482" cy="2663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7037" y="2584747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9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61617" y="286603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2372496"/>
            <a:ext cx="3517482" cy="2663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7037" y="2584747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7" y="5556929"/>
            <a:ext cx="628481" cy="7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6" y="5769188"/>
            <a:ext cx="628481" cy="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7" y="5556929"/>
            <a:ext cx="628481" cy="7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6" y="5769188"/>
            <a:ext cx="628481" cy="8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07" y="5556929"/>
            <a:ext cx="628481" cy="767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28" y="5829603"/>
            <a:ext cx="771238" cy="5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7" y="5556929"/>
            <a:ext cx="628481" cy="7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6" y="5769188"/>
            <a:ext cx="628481" cy="8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07" y="5556929"/>
            <a:ext cx="628481" cy="767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54" y="5556929"/>
            <a:ext cx="637527" cy="457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28" y="5829603"/>
            <a:ext cx="771238" cy="50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36" y="5778184"/>
            <a:ext cx="628481" cy="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7" y="5556929"/>
            <a:ext cx="628481" cy="7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6" y="5769188"/>
            <a:ext cx="628481" cy="8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07" y="5556929"/>
            <a:ext cx="628481" cy="767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54" y="5556929"/>
            <a:ext cx="637527" cy="457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858668" y="5544248"/>
            <a:ext cx="646806" cy="654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28" y="5829603"/>
            <a:ext cx="771238" cy="50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36" y="5778184"/>
            <a:ext cx="628481" cy="767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14" y="5778184"/>
            <a:ext cx="628481" cy="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7" y="5556929"/>
            <a:ext cx="628481" cy="7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6" y="5769188"/>
            <a:ext cx="628481" cy="8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07" y="5556929"/>
            <a:ext cx="628481" cy="767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54" y="5556929"/>
            <a:ext cx="637527" cy="457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858668" y="5544248"/>
            <a:ext cx="646806" cy="654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28" y="5829603"/>
            <a:ext cx="771238" cy="50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36" y="5778184"/>
            <a:ext cx="628481" cy="767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14" y="5778184"/>
            <a:ext cx="628481" cy="767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65" y="417972"/>
            <a:ext cx="7402222" cy="7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10" y="3426350"/>
            <a:ext cx="8768185" cy="3383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3426351"/>
            <a:ext cx="11555605" cy="338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14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Youtube on 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MNIST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Youtube on 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CNN on MNIST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Youtube on LSTM on MNIST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8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9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1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18" y="3766024"/>
            <a:ext cx="9125369" cy="3086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4560125"/>
            <a:ext cx="11555605" cy="224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18" y="3766024"/>
            <a:ext cx="9125369" cy="30868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4583875"/>
            <a:ext cx="11555605" cy="22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18" y="3766024"/>
            <a:ext cx="9125369" cy="30868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4595750"/>
            <a:ext cx="11555605" cy="22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18" y="3766024"/>
            <a:ext cx="9125369" cy="30868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5970278"/>
            <a:ext cx="11555605" cy="8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2615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top_layer_h_state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18" y="3766024"/>
            <a:ext cx="9125369" cy="30868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5970278"/>
            <a:ext cx="11555605" cy="8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2615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top_layer_h_state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83226" y="1413995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1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00)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18" y="3766024"/>
            <a:ext cx="9125369" cy="30868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5970278"/>
            <a:ext cx="11555605" cy="8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2615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top_layer_h_state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83226" y="1413995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1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00)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18" y="3766024"/>
            <a:ext cx="9125369" cy="308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2615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top_layer_h_state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83226" y="1403721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1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00)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13755" y="820612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logits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8842586" y="945996"/>
            <a:ext cx="140639" cy="149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18" y="3766024"/>
            <a:ext cx="9125369" cy="308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2615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top_layer_h_state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83226" y="1403721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1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00)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13755" y="820612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logits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8842586" y="945996"/>
            <a:ext cx="140639" cy="149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83225" y="50880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(?,10)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18" y="3766024"/>
            <a:ext cx="9125369" cy="308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" y="2669059"/>
            <a:ext cx="11826288" cy="15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7" y="2733151"/>
            <a:ext cx="11932855" cy="13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7" y="2718486"/>
            <a:ext cx="11742722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006"/>
            <a:ext cx="12192000" cy="64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75" y="0"/>
            <a:ext cx="5986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1" y="90435"/>
            <a:ext cx="11058401" cy="6541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5" y="1581665"/>
            <a:ext cx="11701849" cy="51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1" y="90435"/>
            <a:ext cx="11058401" cy="65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3" y="0"/>
            <a:ext cx="10861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" y="961292"/>
            <a:ext cx="11977014" cy="49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71370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6" y="693053"/>
            <a:ext cx="11618646" cy="56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61617" y="286603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230</Words>
  <Application>Microsoft Macintosh PowerPoint</Application>
  <PresentationFormat>Widescreen</PresentationFormat>
  <Paragraphs>72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 Black</vt:lpstr>
      <vt:lpstr>Calibri</vt:lpstr>
      <vt:lpstr>Calibri Light</vt:lpstr>
      <vt:lpstr>Arial</vt:lpstr>
      <vt:lpstr>Office Theme</vt:lpstr>
      <vt:lpstr>              Multilayer LSTM on MNIST</vt:lpstr>
      <vt:lpstr>Reference</vt:lpstr>
      <vt:lpstr>             Data</vt:lpstr>
      <vt:lpstr>PowerPoint Presentation</vt:lpstr>
      <vt:lpstr>              Warm Up</vt:lpstr>
      <vt:lpstr>PowerPoint Presentation</vt:lpstr>
      <vt:lpstr>PowerPoint Presentation</vt:lpstr>
      <vt:lpstr>    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95</cp:revision>
  <dcterms:created xsi:type="dcterms:W3CDTF">2019-10-26T12:53:45Z</dcterms:created>
  <dcterms:modified xsi:type="dcterms:W3CDTF">2020-01-13T06:54:51Z</dcterms:modified>
</cp:coreProperties>
</file>