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29" r:id="rId4"/>
    <p:sldId id="349" r:id="rId5"/>
    <p:sldId id="356" r:id="rId6"/>
    <p:sldId id="350" r:id="rId7"/>
    <p:sldId id="351" r:id="rId8"/>
    <p:sldId id="357" r:id="rId9"/>
    <p:sldId id="352" r:id="rId10"/>
    <p:sldId id="358" r:id="rId11"/>
    <p:sldId id="353" r:id="rId12"/>
    <p:sldId id="373" r:id="rId13"/>
    <p:sldId id="354" r:id="rId14"/>
    <p:sldId id="359" r:id="rId15"/>
    <p:sldId id="360" r:id="rId16"/>
    <p:sldId id="338" r:id="rId17"/>
    <p:sldId id="355" r:id="rId18"/>
    <p:sldId id="361" r:id="rId19"/>
    <p:sldId id="362" r:id="rId20"/>
    <p:sldId id="345" r:id="rId21"/>
    <p:sldId id="364" r:id="rId22"/>
    <p:sldId id="365" r:id="rId23"/>
    <p:sldId id="366" r:id="rId24"/>
    <p:sldId id="367" r:id="rId25"/>
    <p:sldId id="363" r:id="rId26"/>
    <p:sldId id="368" r:id="rId27"/>
    <p:sldId id="369" r:id="rId28"/>
    <p:sldId id="370" r:id="rId29"/>
    <p:sldId id="371" r:id="rId30"/>
    <p:sldId id="374" r:id="rId31"/>
    <p:sldId id="372" r:id="rId32"/>
    <p:sldId id="30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github.com/yhilpisch/py4fi" TargetMode="External"/><Relationship Id="rId7" Type="http://schemas.openxmlformats.org/officeDocument/2006/relationships/hyperlink" Target="https://github.com/SungchulLee/machine_learning/tree/master/pca_face_recognition_sklearn" TargetMode="External"/><Relationship Id="rId2" Type="http://schemas.openxmlformats.org/officeDocument/2006/relationships/hyperlink" Target="https://scikit-learn.org/stable/auto_examples/applications/plot_face_recogni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SFIpV1h65Vw" TargetMode="External"/><Relationship Id="rId5" Type="http://schemas.openxmlformats.org/officeDocument/2006/relationships/hyperlink" Target="https://github.com/ageron/handson-ml" TargetMode="External"/><Relationship Id="rId4" Type="http://schemas.openxmlformats.org/officeDocument/2006/relationships/hyperlink" Target="https://github.com/jakevdp/PythonDataScienceHandbook" TargetMode="Externa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81" y="1122362"/>
            <a:ext cx="11862487" cy="4623529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PCA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–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Why PCA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21CA9-9373-A84F-9044-24AE9A2B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5928" y="1886510"/>
            <a:ext cx="11200144" cy="30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9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BFBF65-4C9F-C540-8949-3407B97787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4223" y="816766"/>
            <a:ext cx="11752466" cy="52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79EB3-9BAA-A347-84AE-BB46810ED1BD}"/>
              </a:ext>
            </a:extLst>
          </p:cNvPr>
          <p:cNvSpPr txBox="1"/>
          <p:nvPr/>
        </p:nvSpPr>
        <p:spPr>
          <a:xfrm>
            <a:off x="2812857" y="3075057"/>
            <a:ext cx="656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Train and Test Dataset</a:t>
            </a:r>
          </a:p>
        </p:txBody>
      </p:sp>
    </p:spTree>
    <p:extLst>
      <p:ext uri="{BB962C8B-B14F-4D97-AF65-F5344CB8AC3E}">
        <p14:creationId xmlns:p14="http://schemas.microsoft.com/office/powerpoint/2010/main" val="392171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C02219-E018-1E40-9252-CE7411FB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05EA8B-F1EF-C54E-9867-6B86021C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92" y="443753"/>
            <a:ext cx="11398215" cy="5970494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F6AA4C3-D5B7-F645-AA48-3E2F69B94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100649"/>
            <a:ext cx="12097265" cy="45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7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C02219-E018-1E40-9252-CE7411FB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05EA8B-F1EF-C54E-9867-6B86021C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92" y="443753"/>
            <a:ext cx="11398215" cy="5970494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F6AA4C3-D5B7-F645-AA48-3E2F69B94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263978"/>
            <a:ext cx="1209726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6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C02219-E018-1E40-9252-CE7411FB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05EA8B-F1EF-C54E-9867-6B86021C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92" y="443753"/>
            <a:ext cx="11398215" cy="59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79EB3-9BAA-A347-84AE-BB46810ED1BD}"/>
              </a:ext>
            </a:extLst>
          </p:cNvPr>
          <p:cNvSpPr txBox="1"/>
          <p:nvPr/>
        </p:nvSpPr>
        <p:spPr>
          <a:xfrm>
            <a:off x="5376893" y="3075057"/>
            <a:ext cx="1438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72794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DD504A-CB15-2541-BDBB-AA613055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0"/>
            <a:ext cx="9194800" cy="68580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7088959-1CC7-8E47-AAAB-675F1BCA9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4850"/>
            <a:ext cx="11775989" cy="43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0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DD504A-CB15-2541-BDBB-AA613055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0"/>
            <a:ext cx="9194800" cy="68580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7088959-1CC7-8E47-AAAB-675F1BCA9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17989"/>
            <a:ext cx="11775989" cy="19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DD504A-CB15-2541-BDBB-AA613055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0"/>
            <a:ext cx="919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4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sklearn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3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3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Chapter 5.7 (O'Reilly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96493" y="92806"/>
            <a:ext cx="5021771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3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79EB3-9BAA-A347-84AE-BB46810ED1BD}"/>
              </a:ext>
            </a:extLst>
          </p:cNvPr>
          <p:cNvSpPr txBox="1"/>
          <p:nvPr/>
        </p:nvSpPr>
        <p:spPr>
          <a:xfrm>
            <a:off x="5419372" y="3075057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4035607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8BE074-2E08-9B4A-A9BB-BBA89E55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07" y="2042533"/>
            <a:ext cx="8386986" cy="27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8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A6D68B-E6E9-914F-943F-CA4D0824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01" y="1626067"/>
            <a:ext cx="9981798" cy="36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7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7C5B94-833A-DA42-B9B1-2279B854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07" y="0"/>
            <a:ext cx="8613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69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2C8F96-72D7-1148-BA0D-515A4A61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350"/>
            <a:ext cx="105156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8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79EB3-9BAA-A347-84AE-BB46810ED1BD}"/>
              </a:ext>
            </a:extLst>
          </p:cNvPr>
          <p:cNvSpPr txBox="1"/>
          <p:nvPr/>
        </p:nvSpPr>
        <p:spPr>
          <a:xfrm>
            <a:off x="4008729" y="3075057"/>
            <a:ext cx="4174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SVM with PCA</a:t>
            </a:r>
          </a:p>
        </p:txBody>
      </p:sp>
    </p:spTree>
    <p:extLst>
      <p:ext uri="{BB962C8B-B14F-4D97-AF65-F5344CB8AC3E}">
        <p14:creationId xmlns:p14="http://schemas.microsoft.com/office/powerpoint/2010/main" val="1172216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C89964-00DD-7147-BC38-0F4C913D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85" y="2115782"/>
            <a:ext cx="11301629" cy="26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06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61EDE-17BB-C047-9269-BFA52C5A6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5" y="1102734"/>
            <a:ext cx="11546429" cy="46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99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78959F-F457-C642-B03F-965A101DB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88900"/>
            <a:ext cx="94869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90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6B1788-41D0-C546-A631-43A452B5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1" y="480060"/>
            <a:ext cx="11779377" cy="589788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4A258F4-5AC5-784A-84B8-731C8537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8754"/>
            <a:ext cx="12192000" cy="217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9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79EB3-9BAA-A347-84AE-BB46810ED1BD}"/>
              </a:ext>
            </a:extLst>
          </p:cNvPr>
          <p:cNvSpPr txBox="1"/>
          <p:nvPr/>
        </p:nvSpPr>
        <p:spPr>
          <a:xfrm>
            <a:off x="5353232" y="3075057"/>
            <a:ext cx="1485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04290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6B1788-41D0-C546-A631-43A452B5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1" y="480060"/>
            <a:ext cx="11779377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87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newspaper&#10;&#10;Description automatically generated">
            <a:extLst>
              <a:ext uri="{FF2B5EF4-FFF2-40B4-BE49-F238E27FC236}">
                <a16:creationId xmlns:a16="http://schemas.microsoft.com/office/drawing/2014/main" id="{BCA870FC-838A-B744-8933-5FE3A948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127000"/>
            <a:ext cx="76073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55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40642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C55B9E-88FC-6548-87D2-39A42488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63" y="1759697"/>
            <a:ext cx="11571673" cy="333860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F79FD4C-288E-8F4A-8926-2616A9BC2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8" y="3003550"/>
            <a:ext cx="11962505" cy="26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2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C55B9E-88FC-6548-87D2-39A42488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63" y="1759697"/>
            <a:ext cx="11571673" cy="33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5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027D5A-3BDE-074C-B2D4-537EBB61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563646"/>
            <a:ext cx="11347937" cy="57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5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FA8B8043-15C4-7941-92E7-CA15094E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38" y="363266"/>
            <a:ext cx="5194524" cy="6131467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7D956B0-74EC-8A47-A447-69BA49834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25" y="3428999"/>
            <a:ext cx="7530353" cy="30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3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FA8B8043-15C4-7941-92E7-CA15094E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38" y="363266"/>
            <a:ext cx="5194524" cy="61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1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21CA9-9373-A84F-9044-24AE9A2B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5928" y="1886510"/>
            <a:ext cx="11200144" cy="3084979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4BEBD04-8BC4-AD4E-A631-540A8120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" y="3605979"/>
            <a:ext cx="11833412" cy="25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7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44</Words>
  <Application>Microsoft Macintosh PowerPoint</Application>
  <PresentationFormat>Widescreen</PresentationFormat>
  <Paragraphs>17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Office Theme</vt:lpstr>
      <vt:lpstr>            PCA  –  Why PCA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PCA  –  Why PCA  </dc:title>
  <dc:creator>이승철</dc:creator>
  <cp:lastModifiedBy>이승철</cp:lastModifiedBy>
  <cp:revision>9</cp:revision>
  <dcterms:created xsi:type="dcterms:W3CDTF">2019-12-22T03:19:10Z</dcterms:created>
  <dcterms:modified xsi:type="dcterms:W3CDTF">2019-12-22T13:23:57Z</dcterms:modified>
</cp:coreProperties>
</file>