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72" r:id="rId5"/>
    <p:sldId id="573" r:id="rId6"/>
    <p:sldId id="578" r:id="rId7"/>
    <p:sldId id="582" r:id="rId8"/>
    <p:sldId id="579" r:id="rId9"/>
    <p:sldId id="583" r:id="rId10"/>
    <p:sldId id="584" r:id="rId11"/>
    <p:sldId id="580" r:id="rId12"/>
    <p:sldId id="585" r:id="rId13"/>
    <p:sldId id="581" r:id="rId14"/>
    <p:sldId id="586" r:id="rId15"/>
    <p:sldId id="532" r:id="rId16"/>
    <p:sldId id="525" r:id="rId17"/>
    <p:sldId id="526" r:id="rId18"/>
    <p:sldId id="533" r:id="rId19"/>
    <p:sldId id="574" r:id="rId20"/>
    <p:sldId id="592" r:id="rId21"/>
    <p:sldId id="594" r:id="rId22"/>
    <p:sldId id="596" r:id="rId23"/>
    <p:sldId id="595" r:id="rId24"/>
    <p:sldId id="536" r:id="rId25"/>
    <p:sldId id="587" r:id="rId26"/>
    <p:sldId id="591" r:id="rId27"/>
    <p:sldId id="597" r:id="rId28"/>
    <p:sldId id="598" r:id="rId29"/>
    <p:sldId id="599" r:id="rId30"/>
    <p:sldId id="600" r:id="rId31"/>
    <p:sldId id="602" r:id="rId32"/>
    <p:sldId id="601" r:id="rId33"/>
    <p:sldId id="588" r:id="rId34"/>
    <p:sldId id="560" r:id="rId35"/>
    <p:sldId id="607" r:id="rId36"/>
    <p:sldId id="606" r:id="rId37"/>
    <p:sldId id="605" r:id="rId38"/>
    <p:sldId id="604" r:id="rId39"/>
    <p:sldId id="603" r:id="rId40"/>
    <p:sldId id="608" r:id="rId41"/>
    <p:sldId id="609" r:id="rId42"/>
    <p:sldId id="612" r:id="rId43"/>
    <p:sldId id="610" r:id="rId44"/>
    <p:sldId id="613" r:id="rId45"/>
    <p:sldId id="611" r:id="rId46"/>
    <p:sldId id="614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/>
    <p:restoredTop sz="93020"/>
  </p:normalViewPr>
  <p:slideViewPr>
    <p:cSldViewPr snapToGrid="0" snapToObjects="1">
      <p:cViewPr varScale="1">
        <p:scale>
          <a:sx n="104" d="100"/>
          <a:sy n="10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VYWKJxlgtGg" TargetMode="External"/><Relationship Id="rId6" Type="http://schemas.openxmlformats.org/officeDocument/2006/relationships/hyperlink" Target="https://github.com/SungchulLee/machine_learning/tree/master/rnn_handson_ml_dynamic_rnn_varying_input_length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363" y="1273237"/>
            <a:ext cx="11185452" cy="297978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Dynamically Made RNN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Varying Input Length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49178" y="3180634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9018" y="5049687"/>
            <a:ext cx="454651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3053957">
            <a:off x="4163288" y="4023584"/>
            <a:ext cx="1920594" cy="508000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26237" y="3062514"/>
            <a:ext cx="4331934" cy="69668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66710" y="3590324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66710" y="3590324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7406" y="5049687"/>
            <a:ext cx="454651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195820">
            <a:off x="4324705" y="4304291"/>
            <a:ext cx="1920594" cy="508000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49178" y="3909638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49178" y="3909638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86378" y="5049687"/>
            <a:ext cx="454651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87918">
            <a:off x="4739443" y="4399425"/>
            <a:ext cx="1920594" cy="508000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595745"/>
            <a:ext cx="1173228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" y="1246909"/>
            <a:ext cx="11827075" cy="4405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172"/>
            <a:ext cx="12192000" cy="3143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" y="1246909"/>
            <a:ext cx="11827075" cy="4405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9685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7" y="1878767"/>
            <a:ext cx="8537030" cy="3199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00400"/>
            <a:ext cx="12192000" cy="32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9685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7" y="1878767"/>
            <a:ext cx="8537030" cy="31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9685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7" y="1878767"/>
            <a:ext cx="8537030" cy="31998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2979562" y="4856374"/>
            <a:ext cx="1723514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9685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7" y="1878767"/>
            <a:ext cx="8537030" cy="31998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2979562" y="4856374"/>
            <a:ext cx="1723514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7658244" y="5208541"/>
            <a:ext cx="1019179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9685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7" y="1878767"/>
            <a:ext cx="8537030" cy="31998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2979562" y="4856374"/>
            <a:ext cx="1723514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7658244" y="5208541"/>
            <a:ext cx="1019179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68973" y="5924811"/>
            <a:ext cx="6388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These lines are added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" y="2701635"/>
            <a:ext cx="11667328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648592"/>
            <a:ext cx="8820681" cy="345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76" y="164859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885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78027"/>
            <a:ext cx="12032343" cy="32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648592"/>
            <a:ext cx="8820681" cy="345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76" y="164859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885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648592"/>
            <a:ext cx="8820681" cy="345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76" y="164859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885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99655" y="4423717"/>
            <a:ext cx="3323968" cy="24713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648592"/>
            <a:ext cx="8820681" cy="345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76" y="164859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885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99655" y="4423717"/>
            <a:ext cx="3323968" cy="24713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8318156" y="4944834"/>
            <a:ext cx="609600" cy="854530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6552" y="6037943"/>
            <a:ext cx="3932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This is added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648592"/>
            <a:ext cx="8820681" cy="345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76" y="164859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885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40062" y="4697697"/>
            <a:ext cx="715149" cy="24713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648592"/>
            <a:ext cx="8820681" cy="345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76" y="164859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885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40062" y="4697697"/>
            <a:ext cx="715149" cy="24713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89545" y="4662758"/>
            <a:ext cx="1238260" cy="28207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648592"/>
            <a:ext cx="8820681" cy="345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76" y="164859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885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40062" y="4697697"/>
            <a:ext cx="715149" cy="24713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8592836" y="5107463"/>
            <a:ext cx="609600" cy="854530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90691" y="6081233"/>
            <a:ext cx="4878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These are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added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89545" y="4662758"/>
            <a:ext cx="1238260" cy="28207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232434" y="5107463"/>
            <a:ext cx="609600" cy="854530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7" y="0"/>
            <a:ext cx="5220511" cy="3398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3456537"/>
            <a:ext cx="5220510" cy="333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56537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78027"/>
            <a:ext cx="12032343" cy="32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7" y="0"/>
            <a:ext cx="5220511" cy="3398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3456537"/>
            <a:ext cx="5220510" cy="333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56537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7" y="0"/>
            <a:ext cx="5220511" cy="3398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3456537"/>
            <a:ext cx="5220510" cy="333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56537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1451917"/>
            <a:ext cx="5111917" cy="17917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7" y="0"/>
            <a:ext cx="5220511" cy="3398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3456537"/>
            <a:ext cx="5220510" cy="333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56537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1451917"/>
            <a:ext cx="5111917" cy="17917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72490" y="1218338"/>
            <a:ext cx="299947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[0,0,0] was input data </a:t>
            </a:r>
          </a:p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and computed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8458199" y="1417935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7" y="0"/>
            <a:ext cx="5220511" cy="3398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3456537"/>
            <a:ext cx="5220510" cy="333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56537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1451917"/>
            <a:ext cx="5111917" cy="17917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91807" y="4850025"/>
            <a:ext cx="5111917" cy="17917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72490" y="1218338"/>
            <a:ext cx="299947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[0,0,0] was input data </a:t>
            </a:r>
          </a:p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and computed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8458199" y="1417935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7" y="0"/>
            <a:ext cx="5220511" cy="3398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3456537"/>
            <a:ext cx="5220510" cy="333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56537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1451917"/>
            <a:ext cx="5111917" cy="17917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91807" y="4850025"/>
            <a:ext cx="5111917" cy="17917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72490" y="1218338"/>
            <a:ext cx="299947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[0,0,0] was input data </a:t>
            </a:r>
          </a:p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and computed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8458199" y="1417935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8452020" y="4831490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72490" y="4631893"/>
            <a:ext cx="264636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[0,0,0] was padding</a:t>
            </a:r>
          </a:p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and left alone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6" y="381522"/>
            <a:ext cx="8877300" cy="600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8152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23" y="3159070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3159071"/>
            <a:ext cx="12053455" cy="33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" y="0"/>
            <a:ext cx="650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" y="0"/>
            <a:ext cx="6502254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7526" y="2996511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" y="0"/>
            <a:ext cx="6502254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7526" y="2996511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974556" y="2968708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37447" y="2907610"/>
            <a:ext cx="445455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[0,0,0]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was padding and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left alone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" y="0"/>
            <a:ext cx="6502254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8456" y="2811844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" y="0"/>
            <a:ext cx="6502254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8456" y="2811844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913524" y="2784041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5383" y="2722943"/>
            <a:ext cx="429495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This is final output of instance 1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" y="0"/>
            <a:ext cx="6502254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8456" y="2811844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913524" y="2784041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5383" y="2722943"/>
            <a:ext cx="429495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This is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final output of instance 1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6440" y="6164644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" y="0"/>
            <a:ext cx="6502254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8456" y="2811844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913524" y="2784041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5383" y="2722943"/>
            <a:ext cx="429495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This is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final output of instance 1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6440" y="6164644"/>
            <a:ext cx="6113977" cy="1915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913524" y="6136841"/>
            <a:ext cx="580768" cy="24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15383" y="6075744"/>
            <a:ext cx="429495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This is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final output of instance 1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6" y="381522"/>
            <a:ext cx="8877300" cy="600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8152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23" y="3159070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49178" y="2879124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49178" y="2879124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47863" y="4984773"/>
            <a:ext cx="454651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3053957">
            <a:off x="3612133" y="3890265"/>
            <a:ext cx="1920594" cy="508000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49178" y="3180634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" y="1297459"/>
            <a:ext cx="11940912" cy="42877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49178" y="3180634"/>
            <a:ext cx="3435179" cy="38306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26237" y="3062514"/>
            <a:ext cx="4331934" cy="69668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134</Words>
  <Application>Microsoft Macintosh PowerPoint</Application>
  <PresentationFormat>Widescreen</PresentationFormat>
  <Paragraphs>71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 Black</vt:lpstr>
      <vt:lpstr>Calibri</vt:lpstr>
      <vt:lpstr>Calibri Light</vt:lpstr>
      <vt:lpstr>Arial</vt:lpstr>
      <vt:lpstr>Office Theme</vt:lpstr>
      <vt:lpstr>              Dynamically Made RNN - Varying Input Length</vt:lpstr>
      <vt:lpstr>Reference</vt:lpstr>
      <vt:lpstr>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126</cp:revision>
  <dcterms:created xsi:type="dcterms:W3CDTF">2019-10-26T12:53:45Z</dcterms:created>
  <dcterms:modified xsi:type="dcterms:W3CDTF">2020-01-10T00:01:32Z</dcterms:modified>
</cp:coreProperties>
</file>