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1" r:id="rId8"/>
    <p:sldId id="620" r:id="rId9"/>
    <p:sldId id="612" r:id="rId10"/>
    <p:sldId id="621" r:id="rId11"/>
    <p:sldId id="602" r:id="rId12"/>
    <p:sldId id="622" r:id="rId13"/>
    <p:sldId id="623" r:id="rId14"/>
    <p:sldId id="624" r:id="rId15"/>
    <p:sldId id="625" r:id="rId16"/>
    <p:sldId id="626" r:id="rId17"/>
    <p:sldId id="627" r:id="rId18"/>
    <p:sldId id="618" r:id="rId19"/>
    <p:sldId id="613" r:id="rId20"/>
    <p:sldId id="619" r:id="rId21"/>
    <p:sldId id="3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save_and_restore_transfer_learning_handson_m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hkYGj_M_Se4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without meta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Restore 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First Three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86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1366221"/>
            <a:ext cx="11981939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5C49983-9B5D-B846-998F-EAA8BD7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5561704"/>
            <a:ext cx="11981939" cy="11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E2CE2-B102-5D42-8024-A36D2486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9" y="591671"/>
            <a:ext cx="11703057" cy="57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Init Handle to Initialize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699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B1728-3F65-EC4C-880C-72CE9F51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0" y="2796987"/>
            <a:ext cx="11631274" cy="12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933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Saver Handle to Save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1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321B11-A140-8D45-AE85-647A27F3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5" y="2420471"/>
            <a:ext cx="1126395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Train all layers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3A93CB2-2A95-444E-9C97-C36FE75A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56" y="0"/>
            <a:ext cx="9833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3"/>
            <a:ext cx="10305826" cy="117058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So,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this is not transfer learning</a:t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after 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88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 Explicitly Given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9EEA81A-3002-F444-AFC4-CA231802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3689873"/>
            <a:ext cx="11625943" cy="30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2C121E9-6CD1-E94A-9EAD-065AFF33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6" y="5787614"/>
            <a:ext cx="11625943" cy="9036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D8EDE-2B10-5440-86DB-C4D973AF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63" y="166744"/>
            <a:ext cx="7200474" cy="65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30935E-8A39-1D4A-9A40-AB52D20E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2" y="0"/>
            <a:ext cx="1141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144</Words>
  <Application>Microsoft Macintosh PowerPoint</Application>
  <PresentationFormat>Widescreen</PresentationFormat>
  <Paragraphs>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              Transfer Learning - without meta graph</vt:lpstr>
      <vt:lpstr>Reference</vt:lpstr>
      <vt:lpstr>          Data</vt:lpstr>
      <vt:lpstr>PowerPoint Presentation</vt:lpstr>
      <vt:lpstr>PowerPoint Presentation</vt:lpstr>
      <vt:lpstr>          Graph Explicitly Given</vt:lpstr>
      <vt:lpstr>PowerPoint Presentation</vt:lpstr>
      <vt:lpstr>PowerPoint Presentation</vt:lpstr>
      <vt:lpstr>PowerPoint Presentation</vt:lpstr>
      <vt:lpstr>         Make Saver Handle to Restore  First Three Layers</vt:lpstr>
      <vt:lpstr>PowerPoint Presentation</vt:lpstr>
      <vt:lpstr>PowerPoint Presentation</vt:lpstr>
      <vt:lpstr>PowerPoint Presentation</vt:lpstr>
      <vt:lpstr>         Make Init Handle to Initialize Variables</vt:lpstr>
      <vt:lpstr>PowerPoint Presentation</vt:lpstr>
      <vt:lpstr>         Make Saver Handle to Save Model</vt:lpstr>
      <vt:lpstr>PowerPoint Presentation</vt:lpstr>
      <vt:lpstr>          Train all layers</vt:lpstr>
      <vt:lpstr>PowerPoint Presentation</vt:lpstr>
      <vt:lpstr>          So, this is not transfer learning after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127</cp:revision>
  <dcterms:created xsi:type="dcterms:W3CDTF">2019-10-26T12:53:45Z</dcterms:created>
  <dcterms:modified xsi:type="dcterms:W3CDTF">2020-01-29T00:16:25Z</dcterms:modified>
</cp:coreProperties>
</file>