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308" r:id="rId5"/>
    <p:sldId id="258" r:id="rId6"/>
    <p:sldId id="259" r:id="rId7"/>
    <p:sldId id="260" r:id="rId8"/>
    <p:sldId id="261" r:id="rId9"/>
    <p:sldId id="262" r:id="rId10"/>
    <p:sldId id="263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20"/>
  </p:normalViewPr>
  <p:slideViewPr>
    <p:cSldViewPr snapToGrid="0" snapToObjects="1">
      <p:cViewPr varScale="1">
        <p:scale>
          <a:sx n="96" d="100"/>
          <a:sy n="96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machine_learning/tree/master/fashion_mnist_from_scratch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sVuaYNC4wg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152" y="23815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fashion MNIST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from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Scratch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0" y="1179445"/>
            <a:ext cx="11708837" cy="460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7846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0823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9" y="2412148"/>
            <a:ext cx="11562121" cy="15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84" y="404735"/>
            <a:ext cx="7690055" cy="60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392891"/>
            <a:ext cx="7304405" cy="57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10" y="196026"/>
            <a:ext cx="6871210" cy="6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5823"/>
            <a:ext cx="6553200" cy="6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8" y="554636"/>
            <a:ext cx="11937869" cy="54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3" y="719083"/>
            <a:ext cx="11638058" cy="549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Macintosh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   fashion MNIST  from Scratch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29</cp:revision>
  <dcterms:created xsi:type="dcterms:W3CDTF">2019-10-26T12:53:45Z</dcterms:created>
  <dcterms:modified xsi:type="dcterms:W3CDTF">2019-12-24T06:23:25Z</dcterms:modified>
</cp:coreProperties>
</file>