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5" r:id="rId4"/>
    <p:sldId id="446" r:id="rId5"/>
    <p:sldId id="366" r:id="rId6"/>
    <p:sldId id="441" r:id="rId7"/>
    <p:sldId id="480" r:id="rId8"/>
    <p:sldId id="443" r:id="rId9"/>
    <p:sldId id="444" r:id="rId10"/>
    <p:sldId id="445" r:id="rId11"/>
    <p:sldId id="464" r:id="rId12"/>
    <p:sldId id="468" r:id="rId13"/>
    <p:sldId id="364" r:id="rId14"/>
    <p:sldId id="352" r:id="rId15"/>
    <p:sldId id="353" r:id="rId16"/>
    <p:sldId id="333" r:id="rId17"/>
    <p:sldId id="451" r:id="rId18"/>
    <p:sldId id="479" r:id="rId19"/>
    <p:sldId id="471" r:id="rId20"/>
    <p:sldId id="478" r:id="rId21"/>
    <p:sldId id="477" r:id="rId22"/>
    <p:sldId id="476" r:id="rId23"/>
    <p:sldId id="475" r:id="rId24"/>
    <p:sldId id="474" r:id="rId25"/>
    <p:sldId id="473" r:id="rId26"/>
    <p:sldId id="472" r:id="rId27"/>
    <p:sldId id="457" r:id="rId28"/>
    <p:sldId id="465" r:id="rId29"/>
    <p:sldId id="466" r:id="rId30"/>
    <p:sldId id="408" r:id="rId31"/>
    <p:sldId id="402" r:id="rId32"/>
    <p:sldId id="363" r:id="rId33"/>
    <p:sldId id="409" r:id="rId34"/>
    <p:sldId id="454" r:id="rId35"/>
    <p:sldId id="455" r:id="rId36"/>
    <p:sldId id="467" r:id="rId37"/>
    <p:sldId id="456" r:id="rId38"/>
    <p:sldId id="30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/>
    <p:restoredTop sz="93020"/>
  </p:normalViewPr>
  <p:slideViewPr>
    <p:cSldViewPr snapToGrid="0" snapToObjects="1">
      <p:cViewPr varScale="1">
        <p:scale>
          <a:sx n="131" d="100"/>
          <a:sy n="131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youtu.be/SsFvXX1aRKg" TargetMode="External"/><Relationship Id="rId6" Type="http://schemas.openxmlformats.org/officeDocument/2006/relationships/hyperlink" Target="https://youtu.be/8-yq-MqLuTY" TargetMode="External"/><Relationship Id="rId7" Type="http://schemas.openxmlformats.org/officeDocument/2006/relationships/hyperlink" Target="https://youtu.be/12W5G6VTD08" TargetMode="External"/><Relationship Id="rId8" Type="http://schemas.openxmlformats.org/officeDocument/2006/relationships/hyperlink" Target="https://github.com/SungchulLee/machine_learning/tree/master/rnn_handson_ml_time_series_data" TargetMode="External"/><Relationship Id="rId9" Type="http://schemas.openxmlformats.org/officeDocument/2006/relationships/hyperlink" Target="https://github.com/SungchulLee/financial_math/tree/master/close_return_and_return_vol" TargetMode="External"/><Relationship Id="rId10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7152" y="1866640"/>
            <a:ext cx="9144000" cy="189728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RNN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 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Time Series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" y="1120462"/>
            <a:ext cx="11815916" cy="45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1" y="1092200"/>
            <a:ext cx="11928143" cy="467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5" y="3848100"/>
            <a:ext cx="11943459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1" y="1092200"/>
            <a:ext cx="11928143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4" y="871370"/>
            <a:ext cx="11004174" cy="52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2" y="528034"/>
            <a:ext cx="11548437" cy="59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5" y="167425"/>
            <a:ext cx="10493638" cy="66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0" y="114362"/>
            <a:ext cx="5676616" cy="3765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36" y="4423714"/>
            <a:ext cx="8318500" cy="2260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1670" y="3997817"/>
            <a:ext cx="4066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sz="14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sz="14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0" y="114362"/>
            <a:ext cx="5676616" cy="376533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1670" y="3997817"/>
            <a:ext cx="4066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sz="14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14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7" y="4521200"/>
            <a:ext cx="11731297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</a:t>
            </a:r>
            <a:r>
              <a:rPr lang="en-US" sz="2000" b="1" dirty="0" smtClean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14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Youtube on Saving Figure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6"/>
              </a:rPr>
              <a:t>Youtube on Numpy Broadcasting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7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8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0" y="114362"/>
            <a:ext cx="5676616" cy="3765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36" y="4423714"/>
            <a:ext cx="8318500" cy="2260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1670" y="3997817"/>
            <a:ext cx="4066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sz="14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sz="14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0" y="114362"/>
            <a:ext cx="5676616" cy="3765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36" y="4423714"/>
            <a:ext cx="8318500" cy="2260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1670" y="3997817"/>
            <a:ext cx="4066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sz="14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sz="14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6303974" y="2885402"/>
            <a:ext cx="806823" cy="2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80974" y="2841930"/>
            <a:ext cx="66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9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0" y="114362"/>
            <a:ext cx="5676616" cy="3765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36" y="4423714"/>
            <a:ext cx="8318500" cy="2260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1670" y="3997817"/>
            <a:ext cx="4066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sz="14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sz="14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6303974" y="2885402"/>
            <a:ext cx="806823" cy="2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80974" y="2841930"/>
            <a:ext cx="66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80974" y="3233161"/>
            <a:ext cx="400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(batch_size, n_steps, </a:t>
            </a:r>
            <a:r>
              <a:rPr lang="en-US" smtClean="0">
                <a:latin typeface="Arial Black" charset="0"/>
                <a:ea typeface="Arial Black" charset="0"/>
                <a:cs typeface="Arial Black" charset="0"/>
              </a:rPr>
              <a:t>n_inputs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)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9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0" y="114362"/>
            <a:ext cx="5676616" cy="3765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36" y="4423714"/>
            <a:ext cx="8318500" cy="2260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1670" y="3997817"/>
            <a:ext cx="4066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sz="14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sz="14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6303974" y="2885402"/>
            <a:ext cx="806823" cy="2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6303974" y="1677644"/>
            <a:ext cx="806823" cy="2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80974" y="2841930"/>
            <a:ext cx="66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80974" y="3233161"/>
            <a:ext cx="400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(batch_size, n_steps, </a:t>
            </a:r>
            <a:r>
              <a:rPr lang="en-US" smtClean="0">
                <a:latin typeface="Arial Black" charset="0"/>
                <a:ea typeface="Arial Black" charset="0"/>
                <a:cs typeface="Arial Black" charset="0"/>
              </a:rPr>
              <a:t>n_inputs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)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1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0" y="114362"/>
            <a:ext cx="5676616" cy="3765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36" y="4423714"/>
            <a:ext cx="8318500" cy="2260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1670" y="3997817"/>
            <a:ext cx="4066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sz="14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sz="14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6303974" y="2885402"/>
            <a:ext cx="806823" cy="2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6303974" y="1677644"/>
            <a:ext cx="806823" cy="2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63698" y="1907944"/>
            <a:ext cx="424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 Black" charset="0"/>
                <a:ea typeface="Arial Black" charset="0"/>
                <a:cs typeface="Arial Black" charset="0"/>
              </a:rPr>
              <a:t>(batch_size, n_steps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, n_neorons)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80974" y="2841930"/>
            <a:ext cx="66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80974" y="3233161"/>
            <a:ext cx="400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(batch_size, n_steps, </a:t>
            </a:r>
            <a:r>
              <a:rPr lang="en-US" smtClean="0">
                <a:latin typeface="Arial Black" charset="0"/>
                <a:ea typeface="Arial Black" charset="0"/>
                <a:cs typeface="Arial Black" charset="0"/>
              </a:rPr>
              <a:t>n_inputs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)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0" y="114362"/>
            <a:ext cx="5676616" cy="3765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36" y="4423714"/>
            <a:ext cx="8318500" cy="2260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1670" y="3997817"/>
            <a:ext cx="4066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sz="14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sz="14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6303975" y="280526"/>
            <a:ext cx="806823" cy="2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60612" y="22139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outputs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6303974" y="2885402"/>
            <a:ext cx="806823" cy="2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6303974" y="1677644"/>
            <a:ext cx="806823" cy="2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63698" y="1907944"/>
            <a:ext cx="424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 Black" charset="0"/>
                <a:ea typeface="Arial Black" charset="0"/>
                <a:cs typeface="Arial Black" charset="0"/>
              </a:rPr>
              <a:t>(batch_size, n_steps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, n_neorons)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80974" y="2841930"/>
            <a:ext cx="66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80974" y="3233161"/>
            <a:ext cx="400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(batch_size, n_steps, </a:t>
            </a:r>
            <a:r>
              <a:rPr lang="en-US" smtClean="0">
                <a:latin typeface="Arial Black" charset="0"/>
                <a:ea typeface="Arial Black" charset="0"/>
                <a:cs typeface="Arial Black" charset="0"/>
              </a:rPr>
              <a:t>n_inputs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)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5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0" y="114362"/>
            <a:ext cx="5676616" cy="3765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36" y="4423714"/>
            <a:ext cx="8318500" cy="2260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1670" y="3997817"/>
            <a:ext cx="4066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sz="14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sz="14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6303975" y="280526"/>
            <a:ext cx="806823" cy="2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60612" y="22139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outputs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6303974" y="2885402"/>
            <a:ext cx="806823" cy="2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6303974" y="1677644"/>
            <a:ext cx="806823" cy="2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60612" y="556103"/>
            <a:ext cx="311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(batch_size, n_steps, 1)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63698" y="1907944"/>
            <a:ext cx="424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 Black" charset="0"/>
                <a:ea typeface="Arial Black" charset="0"/>
                <a:cs typeface="Arial Black" charset="0"/>
              </a:rPr>
              <a:t>(batch_size, n_steps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, n_neorons)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80974" y="2841930"/>
            <a:ext cx="66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80974" y="3233161"/>
            <a:ext cx="400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(batch_size, n_steps, </a:t>
            </a:r>
            <a:r>
              <a:rPr lang="en-US" smtClean="0">
                <a:latin typeface="Arial Black" charset="0"/>
                <a:ea typeface="Arial Black" charset="0"/>
                <a:cs typeface="Arial Black" charset="0"/>
              </a:rPr>
              <a:t>n_inputs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)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" y="1030310"/>
            <a:ext cx="11827099" cy="48939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3477296"/>
            <a:ext cx="11849100" cy="31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" y="1030310"/>
            <a:ext cx="11827099" cy="48939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635500"/>
            <a:ext cx="11849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4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" y="1030310"/>
            <a:ext cx="11827099" cy="489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" y="1635617"/>
            <a:ext cx="1190413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244" y="2961042"/>
            <a:ext cx="616951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Report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83" y="151171"/>
            <a:ext cx="6181859" cy="669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456" y="2977179"/>
            <a:ext cx="11256136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Restore and Predict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1625600"/>
            <a:ext cx="11873103" cy="360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4064000"/>
            <a:ext cx="11873103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1625600"/>
            <a:ext cx="11873103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0"/>
            <a:ext cx="6674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2" y="2339163"/>
            <a:ext cx="11738344" cy="22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76" y="148747"/>
            <a:ext cx="9549364" cy="652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04" y="297712"/>
            <a:ext cx="8904846" cy="625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89" y="0"/>
            <a:ext cx="9505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94" y="340242"/>
            <a:ext cx="9005369" cy="62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0"/>
            <a:ext cx="6888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167</Words>
  <Application>Microsoft Macintosh PowerPoint</Application>
  <PresentationFormat>Widescreen</PresentationFormat>
  <Paragraphs>47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 Black</vt:lpstr>
      <vt:lpstr>Calibri</vt:lpstr>
      <vt:lpstr>Calibri Light</vt:lpstr>
      <vt:lpstr>Arial</vt:lpstr>
      <vt:lpstr>Office Theme</vt:lpstr>
      <vt:lpstr>              RNN on Time Series Data</vt:lpstr>
      <vt:lpstr>Reference</vt:lpstr>
      <vt:lpstr>            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Warm Up</vt:lpstr>
      <vt:lpstr>PowerPoint Presentation</vt:lpstr>
      <vt:lpstr>PowerPoint Presentation</vt:lpstr>
      <vt:lpstr>    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Session</vt:lpstr>
      <vt:lpstr>PowerPoint Presentation</vt:lpstr>
      <vt:lpstr>              Report Result</vt:lpstr>
      <vt:lpstr>PowerPoint Presentation</vt:lpstr>
      <vt:lpstr>              Restore and Predict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98</cp:revision>
  <dcterms:created xsi:type="dcterms:W3CDTF">2019-10-26T12:53:45Z</dcterms:created>
  <dcterms:modified xsi:type="dcterms:W3CDTF">2020-01-15T19:22:22Z</dcterms:modified>
</cp:coreProperties>
</file>