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6" r:id="rId2"/>
    <p:sldId id="397" r:id="rId3"/>
    <p:sldId id="364" r:id="rId4"/>
    <p:sldId id="376" r:id="rId5"/>
    <p:sldId id="377" r:id="rId6"/>
    <p:sldId id="378" r:id="rId7"/>
    <p:sldId id="379" r:id="rId8"/>
    <p:sldId id="381" r:id="rId9"/>
    <p:sldId id="375" r:id="rId10"/>
    <p:sldId id="352" r:id="rId11"/>
    <p:sldId id="384" r:id="rId12"/>
    <p:sldId id="333" r:id="rId13"/>
    <p:sldId id="354" r:id="rId14"/>
    <p:sldId id="398" r:id="rId15"/>
    <p:sldId id="399" r:id="rId16"/>
    <p:sldId id="400" r:id="rId17"/>
    <p:sldId id="334" r:id="rId18"/>
    <p:sldId id="359" r:id="rId19"/>
    <p:sldId id="380" r:id="rId20"/>
    <p:sldId id="387" r:id="rId21"/>
    <p:sldId id="395" r:id="rId22"/>
    <p:sldId id="3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1"/>
    <p:restoredTop sz="93033"/>
  </p:normalViewPr>
  <p:slideViewPr>
    <p:cSldViewPr snapToGrid="0" snapToObjects="1">
      <p:cViewPr varScale="1">
        <p:scale>
          <a:sx n="96" d="100"/>
          <a:sy n="96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nuXVwlFcLVs" TargetMode="External"/><Relationship Id="rId6" Type="http://schemas.openxmlformats.org/officeDocument/2006/relationships/hyperlink" Target="https://youtu.be/V-hUJLY9nD4" TargetMode="External"/><Relationship Id="rId7" Type="http://schemas.openxmlformats.org/officeDocument/2006/relationships/hyperlink" Target="https://youtu.be/fLhVdkoyh7c" TargetMode="External"/><Relationship Id="rId8" Type="http://schemas.openxmlformats.org/officeDocument/2006/relationships/hyperlink" Target="https://github.com/SungchulLee/machine_learning/tree/master/optimizer_from_scratch" TargetMode="External"/><Relationship Id="rId9" Type="http://schemas.openxmlformats.org/officeDocument/2006/relationships/hyperlink" Target="https://github.com/SungchulLee/financial_math/tree/master/close_return_and_return_vol" TargetMode="External"/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279041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5300" dirty="0" smtClean="0">
                <a:latin typeface="Arial Black" charset="0"/>
                <a:ea typeface="Arial Black" charset="0"/>
                <a:cs typeface="Arial Black" charset="0"/>
              </a:rPr>
              <a:t>Optimizers </a:t>
            </a:r>
            <a:r>
              <a:rPr lang="en-US" sz="5300" smtClean="0">
                <a:latin typeface="Arial Black" charset="0"/>
                <a:ea typeface="Arial Black" charset="0"/>
                <a:cs typeface="Arial Black" charset="0"/>
              </a:rPr>
              <a:t>from Scratch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990141"/>
            <a:ext cx="9922933" cy="47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9" y="1233377"/>
            <a:ext cx="10820076" cy="43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293" y="2594407"/>
            <a:ext cx="8910084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0" y="1436631"/>
            <a:ext cx="10213209" cy="5319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5196" y="450574"/>
            <a:ext cx="9680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f.train.GradientDescentOptimizer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887" y="568637"/>
            <a:ext cx="8049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tf.train.MomentumOptimizer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68" y="1276523"/>
            <a:ext cx="10171814" cy="546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1037" y="450574"/>
            <a:ext cx="6541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tf.train.AdamOptimizer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96" y="1158460"/>
            <a:ext cx="10072833" cy="54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974" y="450574"/>
            <a:ext cx="3604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Alternatives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42" y="1158460"/>
            <a:ext cx="11771121" cy="55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7" y="1620981"/>
            <a:ext cx="11759359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9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 on (Manual) Gradient Descent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6"/>
              </a:rPr>
              <a:t>Youtube on (Auto) Gradient Descent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8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60" y="112898"/>
            <a:ext cx="6808839" cy="66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8" y="114822"/>
            <a:ext cx="5978770" cy="65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2539" y="2573142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" y="1702676"/>
            <a:ext cx="11895017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0"/>
            <a:ext cx="8650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12192000" cy="44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5" y="84083"/>
            <a:ext cx="9984314" cy="66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47" y="2081048"/>
            <a:ext cx="11569857" cy="2732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847" y="1198179"/>
            <a:ext cx="572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Input Normalization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Warm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36</Words>
  <Application>Microsoft Macintosh PowerPoint</Application>
  <PresentationFormat>Widescreen</PresentationFormat>
  <Paragraphs>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Black</vt:lpstr>
      <vt:lpstr>Calibri</vt:lpstr>
      <vt:lpstr>Calibri Light</vt:lpstr>
      <vt:lpstr>Arial</vt:lpstr>
      <vt:lpstr>Office Theme</vt:lpstr>
      <vt:lpstr>              Optimizers from Scratch </vt:lpstr>
      <vt:lpstr>Reference</vt:lpstr>
      <vt:lpstr>    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Warm Up</vt:lpstr>
      <vt:lpstr>PowerPoint Presentation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66</cp:revision>
  <dcterms:created xsi:type="dcterms:W3CDTF">2019-10-26T12:53:45Z</dcterms:created>
  <dcterms:modified xsi:type="dcterms:W3CDTF">2020-01-21T02:36:51Z</dcterms:modified>
</cp:coreProperties>
</file>