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6" r:id="rId2"/>
    <p:sldId id="397" r:id="rId3"/>
    <p:sldId id="364" r:id="rId4"/>
    <p:sldId id="376" r:id="rId5"/>
    <p:sldId id="377" r:id="rId6"/>
    <p:sldId id="378" r:id="rId7"/>
    <p:sldId id="379" r:id="rId8"/>
    <p:sldId id="381" r:id="rId9"/>
    <p:sldId id="375" r:id="rId10"/>
    <p:sldId id="352" r:id="rId11"/>
    <p:sldId id="384" r:id="rId12"/>
    <p:sldId id="333" r:id="rId13"/>
    <p:sldId id="354" r:id="rId14"/>
    <p:sldId id="398" r:id="rId15"/>
    <p:sldId id="399" r:id="rId16"/>
    <p:sldId id="334" r:id="rId17"/>
    <p:sldId id="359" r:id="rId18"/>
    <p:sldId id="380" r:id="rId19"/>
    <p:sldId id="387" r:id="rId20"/>
    <p:sldId id="395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0"/>
    <p:restoredTop sz="93020"/>
  </p:normalViewPr>
  <p:slideViewPr>
    <p:cSldViewPr snapToGrid="0" snapToObjects="1">
      <p:cViewPr varScale="1">
        <p:scale>
          <a:sx n="96" d="100"/>
          <a:sy n="96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nuXVwlFcLVs" TargetMode="External"/><Relationship Id="rId6" Type="http://schemas.openxmlformats.org/officeDocument/2006/relationships/hyperlink" Target="https://youtu.be/V-hUJLY9nD4" TargetMode="External"/><Relationship Id="rId7" Type="http://schemas.openxmlformats.org/officeDocument/2006/relationships/hyperlink" Target="https://youtu.be/fLhVdkoyh7c" TargetMode="External"/><Relationship Id="rId8" Type="http://schemas.openxmlformats.org/officeDocument/2006/relationships/hyperlink" Target="https://github.com/SungchulLee/machine_learning/tree/master/linear_regression_auto_gradient_descent_tensorflow_Optimizer_from_Scratch" TargetMode="External"/><Relationship Id="rId9" Type="http://schemas.openxmlformats.org/officeDocument/2006/relationships/hyperlink" Target="https://github.com/SungchulLee/financial_math/tree/master/close_return_and_return_vol" TargetMode="External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7904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 smtClean="0">
                <a:latin typeface="Arial Black" charset="0"/>
                <a:ea typeface="Arial Black" charset="0"/>
                <a:cs typeface="Arial Black" charset="0"/>
              </a:rPr>
              <a:t>Optimizers </a:t>
            </a:r>
            <a:r>
              <a:rPr lang="en-US" sz="5300" smtClean="0">
                <a:latin typeface="Arial Black" charset="0"/>
                <a:ea typeface="Arial Black" charset="0"/>
                <a:cs typeface="Arial Black" charset="0"/>
              </a:rPr>
              <a:t>from Scratch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9" y="1233377"/>
            <a:ext cx="10820076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0" y="1436631"/>
            <a:ext cx="10213209" cy="5319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5196" y="450574"/>
            <a:ext cx="9680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f.train.GradientDescentOptimizer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887" y="568637"/>
            <a:ext cx="8049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tf.train.MomentumOptimizer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68" y="1276523"/>
            <a:ext cx="10171814" cy="54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1037" y="450574"/>
            <a:ext cx="6541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tf.train.AdamOptimizer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96" y="1158460"/>
            <a:ext cx="10072833" cy="54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7" y="1620981"/>
            <a:ext cx="11759359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60" y="112898"/>
            <a:ext cx="6808839" cy="66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(Manual) Gradient Descent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Youtube on (Auto) Gradient Descent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114822"/>
            <a:ext cx="5978770" cy="6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539" y="2573142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" y="1702676"/>
            <a:ext cx="11895017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5" y="84083"/>
            <a:ext cx="9984314" cy="6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7" y="2081048"/>
            <a:ext cx="11569857" cy="273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7" y="1198179"/>
            <a:ext cx="572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Input Normalization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35</Words>
  <Application>Microsoft Macintosh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Black</vt:lpstr>
      <vt:lpstr>Calibri</vt:lpstr>
      <vt:lpstr>Calibri Light</vt:lpstr>
      <vt:lpstr>Arial</vt:lpstr>
      <vt:lpstr>Office Theme</vt:lpstr>
      <vt:lpstr>              Optimizers from Scratch </vt:lpstr>
      <vt:lpstr>Reference</vt:lpstr>
      <vt:lpstr>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63</cp:revision>
  <dcterms:created xsi:type="dcterms:W3CDTF">2019-10-26T12:53:45Z</dcterms:created>
  <dcterms:modified xsi:type="dcterms:W3CDTF">2020-01-19T23:12:33Z</dcterms:modified>
</cp:coreProperties>
</file>