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364" r:id="rId4"/>
    <p:sldId id="352" r:id="rId5"/>
    <p:sldId id="353" r:id="rId6"/>
    <p:sldId id="365" r:id="rId7"/>
    <p:sldId id="366" r:id="rId8"/>
    <p:sldId id="333" r:id="rId9"/>
    <p:sldId id="354" r:id="rId10"/>
    <p:sldId id="380" r:id="rId11"/>
    <p:sldId id="379" r:id="rId12"/>
    <p:sldId id="369" r:id="rId13"/>
    <p:sldId id="382" r:id="rId14"/>
    <p:sldId id="381" r:id="rId15"/>
    <p:sldId id="370" r:id="rId16"/>
    <p:sldId id="334" r:id="rId17"/>
    <p:sldId id="359" r:id="rId18"/>
    <p:sldId id="263" r:id="rId19"/>
    <p:sldId id="387" r:id="rId20"/>
    <p:sldId id="388" r:id="rId21"/>
    <p:sldId id="384" r:id="rId22"/>
    <p:sldId id="265" r:id="rId23"/>
    <p:sldId id="383" r:id="rId24"/>
    <p:sldId id="363" r:id="rId25"/>
    <p:sldId id="371" r:id="rId26"/>
    <p:sldId id="372" r:id="rId27"/>
    <p:sldId id="367" r:id="rId28"/>
    <p:sldId id="386" r:id="rId29"/>
    <p:sldId id="3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6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502.03167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/blob/r1.8/tensorflow/contrib/layers/python/layers/layers.py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/blob/r1.8/tensorflow/contrib/layers/python/layers/layers.py" TargetMode="External"/><Relationship Id="rId2" Type="http://schemas.openxmlformats.org/officeDocument/2006/relationships/hyperlink" Target="https://arxiv.org/pdf/1502.03167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machine_learning/tree/master/cnn_mnist_from_scratch" TargetMode="External"/><Relationship Id="rId4" Type="http://schemas.openxmlformats.org/officeDocument/2006/relationships/hyperlink" Target="https://youtu.be/59Qwz5Bm2A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/blob/r1.8/tensorflow/contrib/layers/python/layers/layers.py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1122363"/>
            <a:ext cx="10036885" cy="395524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Batchnorm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 MNIST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  <a:t>Let’s see Source Code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C00C32-9310-1542-8C38-BDFAC7712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32" y="0"/>
            <a:ext cx="10597736" cy="68580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B618E61C-D863-B84B-85FA-FB3F46EC4A36}"/>
              </a:ext>
            </a:extLst>
          </p:cNvPr>
          <p:cNvSpPr/>
          <p:nvPr/>
        </p:nvSpPr>
        <p:spPr>
          <a:xfrm rot="12715575">
            <a:off x="1719998" y="1591499"/>
            <a:ext cx="3105969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51B3A-85B4-E340-8882-51B821CF008D}"/>
              </a:ext>
            </a:extLst>
          </p:cNvPr>
          <p:cNvSpPr txBox="1"/>
          <p:nvPr/>
        </p:nvSpPr>
        <p:spPr>
          <a:xfrm>
            <a:off x="4739850" y="2630596"/>
            <a:ext cx="6559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These Lines are added</a:t>
            </a:r>
          </a:p>
        </p:txBody>
      </p:sp>
    </p:spTree>
    <p:extLst>
      <p:ext uri="{BB962C8B-B14F-4D97-AF65-F5344CB8AC3E}">
        <p14:creationId xmlns:p14="http://schemas.microsoft.com/office/powerpoint/2010/main" val="368878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C00C32-9310-1542-8C38-BDFAC7712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32" y="0"/>
            <a:ext cx="10597736" cy="68580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B618E61C-D863-B84B-85FA-FB3F46EC4A36}"/>
              </a:ext>
            </a:extLst>
          </p:cNvPr>
          <p:cNvSpPr/>
          <p:nvPr/>
        </p:nvSpPr>
        <p:spPr>
          <a:xfrm rot="12715575">
            <a:off x="1719998" y="1591499"/>
            <a:ext cx="3105969" cy="6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51B3A-85B4-E340-8882-51B821CF008D}"/>
              </a:ext>
            </a:extLst>
          </p:cNvPr>
          <p:cNvSpPr txBox="1"/>
          <p:nvPr/>
        </p:nvSpPr>
        <p:spPr>
          <a:xfrm>
            <a:off x="4739850" y="2630596"/>
            <a:ext cx="6559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These Lines are added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E580534-3EC2-5748-9C1B-E676CBAB07B7}"/>
              </a:ext>
            </a:extLst>
          </p:cNvPr>
          <p:cNvSpPr/>
          <p:nvPr/>
        </p:nvSpPr>
        <p:spPr>
          <a:xfrm rot="7258433">
            <a:off x="3210534" y="3674538"/>
            <a:ext cx="1834150" cy="618564"/>
          </a:xfrm>
          <a:prstGeom prst="rightArrow">
            <a:avLst>
              <a:gd name="adj1" fmla="val 4400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3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2971FE-0332-CE42-BA21-2C81AAD7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2097" y="4227755"/>
            <a:ext cx="11120632" cy="1043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F82381-0AEC-CE4D-A152-987BB557B9EA}"/>
              </a:ext>
            </a:extLst>
          </p:cNvPr>
          <p:cNvSpPr txBox="1"/>
          <p:nvPr/>
        </p:nvSpPr>
        <p:spPr>
          <a:xfrm>
            <a:off x="642097" y="3375660"/>
            <a:ext cx="1779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92341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2971FE-0332-CE42-BA21-2C81AAD7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2097" y="4227755"/>
            <a:ext cx="11120632" cy="1043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F82381-0AEC-CE4D-A152-987BB557B9EA}"/>
              </a:ext>
            </a:extLst>
          </p:cNvPr>
          <p:cNvSpPr txBox="1"/>
          <p:nvPr/>
        </p:nvSpPr>
        <p:spPr>
          <a:xfrm>
            <a:off x="642097" y="3375660"/>
            <a:ext cx="1779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Adam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97D4E29-97FF-5D4D-8856-589C5B3483AF}"/>
              </a:ext>
            </a:extLst>
          </p:cNvPr>
          <p:cNvSpPr/>
          <p:nvPr/>
        </p:nvSpPr>
        <p:spPr>
          <a:xfrm rot="7258433">
            <a:off x="2156285" y="3119718"/>
            <a:ext cx="1834150" cy="618564"/>
          </a:xfrm>
          <a:prstGeom prst="rightArrow">
            <a:avLst>
              <a:gd name="adj1" fmla="val 4400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BC38C-6336-E24B-AFAA-31B1C581DE9B}"/>
              </a:ext>
            </a:extLst>
          </p:cNvPr>
          <p:cNvSpPr txBox="1"/>
          <p:nvPr/>
        </p:nvSpPr>
        <p:spPr>
          <a:xfrm>
            <a:off x="3699113" y="2276302"/>
            <a:ext cx="6559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These Lines are added</a:t>
            </a:r>
          </a:p>
        </p:txBody>
      </p:sp>
    </p:spTree>
    <p:extLst>
      <p:ext uri="{BB962C8B-B14F-4D97-AF65-F5344CB8AC3E}">
        <p14:creationId xmlns:p14="http://schemas.microsoft.com/office/powerpoint/2010/main" val="105573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2971FE-0332-CE42-BA21-2C81AAD7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2097" y="4227755"/>
            <a:ext cx="11120632" cy="1043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F82381-0AEC-CE4D-A152-987BB557B9EA}"/>
              </a:ext>
            </a:extLst>
          </p:cNvPr>
          <p:cNvSpPr txBox="1"/>
          <p:nvPr/>
        </p:nvSpPr>
        <p:spPr>
          <a:xfrm>
            <a:off x="642097" y="3375660"/>
            <a:ext cx="1779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Adam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97D4E29-97FF-5D4D-8856-589C5B3483AF}"/>
              </a:ext>
            </a:extLst>
          </p:cNvPr>
          <p:cNvSpPr/>
          <p:nvPr/>
        </p:nvSpPr>
        <p:spPr>
          <a:xfrm rot="7258433">
            <a:off x="2156285" y="3119718"/>
            <a:ext cx="1834150" cy="618564"/>
          </a:xfrm>
          <a:prstGeom prst="rightArrow">
            <a:avLst>
              <a:gd name="adj1" fmla="val 4400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D7ACF74-B9D1-F143-91B8-876333581221}"/>
              </a:ext>
            </a:extLst>
          </p:cNvPr>
          <p:cNvSpPr/>
          <p:nvPr/>
        </p:nvSpPr>
        <p:spPr>
          <a:xfrm rot="7258433">
            <a:off x="2893434" y="3494746"/>
            <a:ext cx="1834150" cy="618564"/>
          </a:xfrm>
          <a:prstGeom prst="rightArrow">
            <a:avLst>
              <a:gd name="adj1" fmla="val 4400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BC38C-6336-E24B-AFAA-31B1C581DE9B}"/>
              </a:ext>
            </a:extLst>
          </p:cNvPr>
          <p:cNvSpPr txBox="1"/>
          <p:nvPr/>
        </p:nvSpPr>
        <p:spPr>
          <a:xfrm>
            <a:off x="3699113" y="2276302"/>
            <a:ext cx="6559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These Lines are added</a:t>
            </a:r>
          </a:p>
        </p:txBody>
      </p:sp>
    </p:spTree>
    <p:extLst>
      <p:ext uri="{BB962C8B-B14F-4D97-AF65-F5344CB8AC3E}">
        <p14:creationId xmlns:p14="http://schemas.microsoft.com/office/powerpoint/2010/main" val="115314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3CF2FC-847D-204A-BCB3-9CC71079C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4338"/>
            <a:ext cx="12192000" cy="142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47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8B15B8-8944-AA47-B1E2-654E2DA93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970"/>
            <a:ext cx="12192000" cy="64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51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48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Train 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>Period 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693" y="5247032"/>
            <a:ext cx="7312107" cy="1003300"/>
          </a:xfrm>
          <a:prstGeom prst="rect">
            <a:avLst/>
          </a:prstGeom>
        </p:spPr>
      </p:pic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E0910687-8258-BE4D-A9DA-E597FD32D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389" y="0"/>
            <a:ext cx="6174292" cy="50636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F4BCB1-7F27-4F4B-B629-E03BA400C4D2}"/>
              </a:ext>
            </a:extLst>
          </p:cNvPr>
          <p:cNvSpPr/>
          <p:nvPr/>
        </p:nvSpPr>
        <p:spPr>
          <a:xfrm>
            <a:off x="7317239" y="4613816"/>
            <a:ext cx="913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Paper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51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48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Train 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>Period 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693" y="5247032"/>
            <a:ext cx="7312107" cy="1003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F4BCB1-7F27-4F4B-B629-E03BA400C4D2}"/>
              </a:ext>
            </a:extLst>
          </p:cNvPr>
          <p:cNvSpPr/>
          <p:nvPr/>
        </p:nvSpPr>
        <p:spPr>
          <a:xfrm>
            <a:off x="10177407" y="3922968"/>
            <a:ext cx="1791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3"/>
              </a:rPr>
              <a:t>Source Code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CBD1FBD-0ADF-284B-85B4-B0ACB261A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691" y="365126"/>
            <a:ext cx="6202442" cy="39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8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2"/>
              </a:rPr>
              <a:t>Paper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3"/>
              </a:rPr>
              <a:t>Source Code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Youtube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Code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4044882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48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Train 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>Period 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693" y="5247032"/>
            <a:ext cx="7312107" cy="1003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F4BCB1-7F27-4F4B-B629-E03BA400C4D2}"/>
              </a:ext>
            </a:extLst>
          </p:cNvPr>
          <p:cNvSpPr/>
          <p:nvPr/>
        </p:nvSpPr>
        <p:spPr>
          <a:xfrm>
            <a:off x="10028166" y="3020047"/>
            <a:ext cx="1791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3"/>
              </a:rPr>
              <a:t>Source Code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F50E8B-F7DC-0046-9EDC-4B70E37B4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121" y="333998"/>
            <a:ext cx="8682689" cy="259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38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8B15B8-8944-AA47-B1E2-654E2DA93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970"/>
            <a:ext cx="12192000" cy="646406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6060C700-5E0F-444F-8C29-E8FCE5A29062}"/>
              </a:ext>
            </a:extLst>
          </p:cNvPr>
          <p:cNvSpPr/>
          <p:nvPr/>
        </p:nvSpPr>
        <p:spPr>
          <a:xfrm rot="5400000">
            <a:off x="9312238" y="3733634"/>
            <a:ext cx="1331507" cy="618564"/>
          </a:xfrm>
          <a:prstGeom prst="rightArrow">
            <a:avLst>
              <a:gd name="adj1" fmla="val 4400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D294-5150-6C49-BE64-FD9A576EB61D}"/>
              </a:ext>
            </a:extLst>
          </p:cNvPr>
          <p:cNvSpPr txBox="1"/>
          <p:nvPr/>
        </p:nvSpPr>
        <p:spPr>
          <a:xfrm>
            <a:off x="7656009" y="1745946"/>
            <a:ext cx="42190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During train </a:t>
            </a: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we update </a:t>
            </a: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population mu and sigma</a:t>
            </a: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using </a:t>
            </a: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exponential moving average </a:t>
            </a:r>
          </a:p>
        </p:txBody>
      </p:sp>
    </p:spTree>
    <p:extLst>
      <p:ext uri="{BB962C8B-B14F-4D97-AF65-F5344CB8AC3E}">
        <p14:creationId xmlns:p14="http://schemas.microsoft.com/office/powerpoint/2010/main" val="3835856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48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Test 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Period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9" y="2885109"/>
            <a:ext cx="9568070" cy="12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13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8B15B8-8944-AA47-B1E2-654E2DA93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970"/>
            <a:ext cx="12192000" cy="646406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6060C700-5E0F-444F-8C29-E8FCE5A29062}"/>
              </a:ext>
            </a:extLst>
          </p:cNvPr>
          <p:cNvSpPr/>
          <p:nvPr/>
        </p:nvSpPr>
        <p:spPr>
          <a:xfrm rot="5400000">
            <a:off x="9312238" y="3733634"/>
            <a:ext cx="1331507" cy="618564"/>
          </a:xfrm>
          <a:prstGeom prst="rightArrow">
            <a:avLst>
              <a:gd name="adj1" fmla="val 4400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D294-5150-6C49-BE64-FD9A576EB61D}"/>
              </a:ext>
            </a:extLst>
          </p:cNvPr>
          <p:cNvSpPr txBox="1"/>
          <p:nvPr/>
        </p:nvSpPr>
        <p:spPr>
          <a:xfrm>
            <a:off x="7656009" y="1745946"/>
            <a:ext cx="42190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During train </a:t>
            </a: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we update </a:t>
            </a: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population mu and sigma</a:t>
            </a: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using </a:t>
            </a: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exponential moving average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0379C32-689C-DB49-AB7B-D0C3C6362627}"/>
              </a:ext>
            </a:extLst>
          </p:cNvPr>
          <p:cNvSpPr/>
          <p:nvPr/>
        </p:nvSpPr>
        <p:spPr>
          <a:xfrm rot="5400000">
            <a:off x="5032454" y="3317425"/>
            <a:ext cx="4434907" cy="618564"/>
          </a:xfrm>
          <a:prstGeom prst="rightArrow">
            <a:avLst>
              <a:gd name="adj1" fmla="val 4400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4D822-BC35-DD46-9127-7E7396D0D0ED}"/>
              </a:ext>
            </a:extLst>
          </p:cNvPr>
          <p:cNvSpPr txBox="1"/>
          <p:nvPr/>
        </p:nvSpPr>
        <p:spPr>
          <a:xfrm>
            <a:off x="6095999" y="520714"/>
            <a:ext cx="5022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During test </a:t>
            </a: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we don’t update and just use them</a:t>
            </a:r>
          </a:p>
        </p:txBody>
      </p:sp>
    </p:spTree>
    <p:extLst>
      <p:ext uri="{BB962C8B-B14F-4D97-AF65-F5344CB8AC3E}">
        <p14:creationId xmlns:p14="http://schemas.microsoft.com/office/powerpoint/2010/main" val="4290109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244" y="2961042"/>
            <a:ext cx="6169511" cy="935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Report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8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986E5B-568B-B44C-8A8F-A04DD0CE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204" y="0"/>
            <a:ext cx="604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32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17A4CD-BC69-3B47-BA60-7572C862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711200"/>
            <a:ext cx="92202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95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9097AC-AFB1-5D4C-84E9-418D7F339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59" y="0"/>
            <a:ext cx="10938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08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9E32-82BA-A74E-8C1E-5548143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Exercise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E592E-D3F3-E444-9B66-7AA71ECA925D}"/>
              </a:ext>
            </a:extLst>
          </p:cNvPr>
          <p:cNvSpPr txBox="1"/>
          <p:nvPr/>
        </p:nvSpPr>
        <p:spPr>
          <a:xfrm>
            <a:off x="838200" y="1690688"/>
            <a:ext cx="8645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1. Implement both batchnorm and dropout on mnist dataset.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B397D9-EA79-E74B-84C0-2A0BAB89585D}"/>
              </a:ext>
            </a:extLst>
          </p:cNvPr>
          <p:cNvSpPr txBox="1"/>
          <p:nvPr/>
        </p:nvSpPr>
        <p:spPr>
          <a:xfrm>
            <a:off x="838200" y="2434759"/>
            <a:ext cx="641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2. Implement CNN on fashion_mnist dataset.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AA743-4059-634D-A4BF-95E0F70B7B78}"/>
              </a:ext>
            </a:extLst>
          </p:cNvPr>
          <p:cNvSpPr txBox="1"/>
          <p:nvPr/>
        </p:nvSpPr>
        <p:spPr>
          <a:xfrm>
            <a:off x="838200" y="3178830"/>
            <a:ext cx="546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3. Implement CNN on cifar10 dataset.</a:t>
            </a:r>
          </a:p>
        </p:txBody>
      </p:sp>
    </p:spTree>
    <p:extLst>
      <p:ext uri="{BB962C8B-B14F-4D97-AF65-F5344CB8AC3E}">
        <p14:creationId xmlns:p14="http://schemas.microsoft.com/office/powerpoint/2010/main" val="4036938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6595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Worm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4" y="860612"/>
            <a:ext cx="11004174" cy="52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5D5564-BA59-F948-BF1D-059787083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06385" y="1452281"/>
            <a:ext cx="8142562" cy="38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DFB15-F80B-2F46-9F0F-6E927639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5621" y="663755"/>
            <a:ext cx="11826409" cy="55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C00C32-9310-1542-8C38-BDFAC7712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32" y="0"/>
            <a:ext cx="10597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212</Words>
  <Application>Microsoft Macintosh PowerPoint</Application>
  <PresentationFormat>Widescreen</PresentationFormat>
  <Paragraphs>48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Office Theme</vt:lpstr>
      <vt:lpstr>              Batchnorm on MNIST - Let’s see Source Code </vt:lpstr>
      <vt:lpstr>Reference</vt:lpstr>
      <vt:lpstr>              Worm Up</vt:lpstr>
      <vt:lpstr>PowerPoint Presentation</vt:lpstr>
      <vt:lpstr>PowerPoint Presentation</vt:lpstr>
      <vt:lpstr>             Data</vt:lpstr>
      <vt:lpstr>PowerPoint Presentation</vt:lpstr>
      <vt:lpstr>    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Session</vt:lpstr>
      <vt:lpstr>PowerPoint Presentation</vt:lpstr>
      <vt:lpstr>Train  Period </vt:lpstr>
      <vt:lpstr>Train  Period </vt:lpstr>
      <vt:lpstr>Train  Period </vt:lpstr>
      <vt:lpstr>PowerPoint Presentation</vt:lpstr>
      <vt:lpstr>Test  Period </vt:lpstr>
      <vt:lpstr>PowerPoint Presentation</vt:lpstr>
      <vt:lpstr>              Report Result</vt:lpstr>
      <vt:lpstr>PowerPoint Presentation</vt:lpstr>
      <vt:lpstr>PowerPoint Presentation</vt:lpstr>
      <vt:lpstr>PowerPoint Presentation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58</cp:revision>
  <dcterms:created xsi:type="dcterms:W3CDTF">2019-10-26T12:53:45Z</dcterms:created>
  <dcterms:modified xsi:type="dcterms:W3CDTF">2019-12-30T13:16:47Z</dcterms:modified>
</cp:coreProperties>
</file>