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411" r:id="rId4"/>
    <p:sldId id="364" r:id="rId5"/>
    <p:sldId id="412" r:id="rId6"/>
    <p:sldId id="406" r:id="rId7"/>
    <p:sldId id="407" r:id="rId8"/>
    <p:sldId id="421" r:id="rId9"/>
    <p:sldId id="422" r:id="rId10"/>
    <p:sldId id="423" r:id="rId11"/>
    <p:sldId id="424" r:id="rId12"/>
    <p:sldId id="425" r:id="rId13"/>
    <p:sldId id="408" r:id="rId14"/>
    <p:sldId id="426" r:id="rId15"/>
    <p:sldId id="427" r:id="rId16"/>
    <p:sldId id="428" r:id="rId17"/>
    <p:sldId id="352" r:id="rId18"/>
    <p:sldId id="353" r:id="rId19"/>
    <p:sldId id="405" r:id="rId20"/>
    <p:sldId id="409" r:id="rId21"/>
    <p:sldId id="413" r:id="rId22"/>
    <p:sldId id="410" r:id="rId23"/>
    <p:sldId id="429" r:id="rId24"/>
    <p:sldId id="430" r:id="rId25"/>
    <p:sldId id="417" r:id="rId26"/>
    <p:sldId id="431" r:id="rId27"/>
    <p:sldId id="418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1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20" r:id="rId47"/>
    <p:sldId id="449" r:id="rId48"/>
    <p:sldId id="450" r:id="rId49"/>
    <p:sldId id="451" r:id="rId50"/>
    <p:sldId id="452" r:id="rId51"/>
    <p:sldId id="415" r:id="rId52"/>
    <p:sldId id="414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30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u_Nvg1b_-8&amp;list=PLXziV1DL41og-5kLZCnpFc4qcOBE6L2Au&amp;index=14&amp;t=2277s" TargetMode="External"/><Relationship Id="rId2" Type="http://schemas.openxmlformats.org/officeDocument/2006/relationships/hyperlink" Target="https://www.youtube.com/watch?v=hFXUv0DegPw&amp;list=PLXziV1DL41og-5kLZCnpFc4qcOBE6L2Au&amp;index=31&amp;t=205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machine_learning/tree/master/kl_divergence" TargetMode="External"/><Relationship Id="rId4" Type="http://schemas.openxmlformats.org/officeDocument/2006/relationships/hyperlink" Target="https://youtu.be/RMpz-MQ62O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918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KL Divergence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B0900-EA23-7041-AD60-85DD27AB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099D23-EBA2-A745-BC2C-A255C5A2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2" y="4184724"/>
            <a:ext cx="7057016" cy="20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4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099D23-EBA2-A745-BC2C-A255C5A2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2" y="5109882"/>
            <a:ext cx="7057016" cy="1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CA36CD2-4146-B840-8358-8B6E4980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3" y="2628900"/>
            <a:ext cx="11710554" cy="1600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A1F6D5-522C-5944-BA8E-58709113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77" y="2628900"/>
            <a:ext cx="9212207" cy="21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CA36CD2-4146-B840-8358-8B6E4980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3" y="2628900"/>
            <a:ext cx="11710554" cy="1600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A1F6D5-522C-5944-BA8E-58709113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96" y="2628900"/>
            <a:ext cx="4625788" cy="21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CA36CD2-4146-B840-8358-8B6E4980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3" y="2628900"/>
            <a:ext cx="11710554" cy="1600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A1F6D5-522C-5944-BA8E-58709113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042" y="2628900"/>
            <a:ext cx="903642" cy="21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2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CA36CD2-4146-B840-8358-8B6E4980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3" y="2628900"/>
            <a:ext cx="117105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E3A31-7834-2740-ADC2-4B465C60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3" y="1914861"/>
            <a:ext cx="9488244" cy="31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92737-4AA7-9E4C-9CDD-CF7EAFEA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87" y="400049"/>
            <a:ext cx="7822115" cy="6043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881D0-71D7-BD4D-8DCD-D1593638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37" y="1592262"/>
            <a:ext cx="266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31928-84A4-624A-A0AB-1059E746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6" y="1285875"/>
            <a:ext cx="1173734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</a:rPr>
              <a:t>  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Youtube on Integration Tricks involving Normal Distribution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Youtube on Jensen’s Inequality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Youtube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E5951-EAF1-6E40-B0F1-734811EB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6" y="1993106"/>
            <a:ext cx="11769867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18E14-07F2-7E4C-A475-391D883CC989}"/>
              </a:ext>
            </a:extLst>
          </p:cNvPr>
          <p:cNvSpPr txBox="1"/>
          <p:nvPr/>
        </p:nvSpPr>
        <p:spPr>
          <a:xfrm>
            <a:off x="1449760" y="2151727"/>
            <a:ext cx="92924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But,</a:t>
            </a:r>
          </a:p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KL Divergence is approximately </a:t>
            </a:r>
          </a:p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Distance Metric</a:t>
            </a:r>
          </a:p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locally</a:t>
            </a:r>
          </a:p>
        </p:txBody>
      </p:sp>
    </p:spTree>
    <p:extLst>
      <p:ext uri="{BB962C8B-B14F-4D97-AF65-F5344CB8AC3E}">
        <p14:creationId xmlns:p14="http://schemas.microsoft.com/office/powerpoint/2010/main" val="358673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FF29350A-BE6C-FB47-8C44-3E971352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" y="2408040"/>
            <a:ext cx="11293385" cy="2041919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A17B8AC-1553-434E-9248-317D502D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42" y="3022899"/>
            <a:ext cx="8534474" cy="1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FF29350A-BE6C-FB47-8C44-3E971352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" y="2408040"/>
            <a:ext cx="11293385" cy="2041919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A17B8AC-1553-434E-9248-317D502D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42" y="3851237"/>
            <a:ext cx="8534474" cy="8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9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FF29350A-BE6C-FB47-8C44-3E971352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" y="2408040"/>
            <a:ext cx="11293385" cy="20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06BF5A32-5496-1949-B381-26F2138F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52" y="2669614"/>
            <a:ext cx="6554696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D32CE0-5FF9-9B47-97E8-FD15BA340356}"/>
              </a:ext>
            </a:extLst>
          </p:cNvPr>
          <p:cNvSpPr txBox="1"/>
          <p:nvPr/>
        </p:nvSpPr>
        <p:spPr>
          <a:xfrm>
            <a:off x="204396" y="258183"/>
            <a:ext cx="33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0-th order term is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7477A28-85D3-6B45-BD72-3ABEFEC5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256" y="1990165"/>
            <a:ext cx="7756264" cy="29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8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06BF5A32-5496-1949-B381-26F2138F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52" y="2669614"/>
            <a:ext cx="6554696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D32CE0-5FF9-9B47-97E8-FD15BA340356}"/>
              </a:ext>
            </a:extLst>
          </p:cNvPr>
          <p:cNvSpPr txBox="1"/>
          <p:nvPr/>
        </p:nvSpPr>
        <p:spPr>
          <a:xfrm>
            <a:off x="204396" y="258183"/>
            <a:ext cx="33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0-th order term is zero</a:t>
            </a:r>
          </a:p>
        </p:txBody>
      </p:sp>
    </p:spTree>
    <p:extLst>
      <p:ext uri="{BB962C8B-B14F-4D97-AF65-F5344CB8AC3E}">
        <p14:creationId xmlns:p14="http://schemas.microsoft.com/office/powerpoint/2010/main" val="92941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806449"/>
            <a:ext cx="9680512" cy="5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1559859"/>
            <a:ext cx="9680512" cy="50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3076687"/>
            <a:ext cx="9680512" cy="352312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6F3208-5E08-2A45-929C-63E388C6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40" y="1420009"/>
            <a:ext cx="6275368" cy="14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18E14-07F2-7E4C-A475-391D883CC989}"/>
              </a:ext>
            </a:extLst>
          </p:cNvPr>
          <p:cNvSpPr txBox="1"/>
          <p:nvPr/>
        </p:nvSpPr>
        <p:spPr>
          <a:xfrm>
            <a:off x="3953683" y="3075057"/>
            <a:ext cx="4284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74485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3076687"/>
            <a:ext cx="9680512" cy="352312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6F3208-5E08-2A45-929C-63E388C6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06" y="1420009"/>
            <a:ext cx="3377901" cy="14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4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3076687"/>
            <a:ext cx="9680512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84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4152452"/>
            <a:ext cx="9680512" cy="24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4776394"/>
            <a:ext cx="9680512" cy="18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2E8CA-569F-1B43-8BCC-8F3C66C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5357308"/>
            <a:ext cx="9680512" cy="12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2465B-095B-714E-8DEE-EFEFB09E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06450"/>
            <a:ext cx="7962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3E1F-E56B-534B-B347-AC0C820283A0}"/>
              </a:ext>
            </a:extLst>
          </p:cNvPr>
          <p:cNvSpPr txBox="1"/>
          <p:nvPr/>
        </p:nvSpPr>
        <p:spPr>
          <a:xfrm>
            <a:off x="204396" y="258183"/>
            <a:ext cx="389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1st order term is also zero</a:t>
            </a:r>
          </a:p>
        </p:txBody>
      </p:sp>
    </p:spTree>
    <p:extLst>
      <p:ext uri="{BB962C8B-B14F-4D97-AF65-F5344CB8AC3E}">
        <p14:creationId xmlns:p14="http://schemas.microsoft.com/office/powerpoint/2010/main" val="3724369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152399"/>
            <a:ext cx="5131397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91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892885"/>
            <a:ext cx="5131397" cy="59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2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1473798"/>
            <a:ext cx="5131397" cy="53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9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2463500"/>
            <a:ext cx="5131397" cy="43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0D92765-FE29-A747-BCBA-758CB5D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03450"/>
            <a:ext cx="7569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3429000"/>
            <a:ext cx="5131397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63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4066391"/>
            <a:ext cx="5131397" cy="27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9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4690333"/>
            <a:ext cx="5131397" cy="21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7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5335793"/>
            <a:ext cx="5131397" cy="15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7FED75-4763-2D4A-86F3-05B6ECA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6002767"/>
            <a:ext cx="5131397" cy="8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4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18177A-0007-9541-8AAC-8BC4868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52400"/>
            <a:ext cx="7302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1BEF3-1016-5A4D-B85A-6A8E6CC2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63" y="1852243"/>
            <a:ext cx="11770874" cy="3153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4135D-18C1-EE45-8CAB-3E17B8588DB1}"/>
              </a:ext>
            </a:extLst>
          </p:cNvPr>
          <p:cNvSpPr txBox="1"/>
          <p:nvPr/>
        </p:nvSpPr>
        <p:spPr>
          <a:xfrm>
            <a:off x="204396" y="258183"/>
            <a:ext cx="380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2ne order term is positive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3C34C5-EC95-BA4E-AAB7-43453D7A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" y="2818503"/>
            <a:ext cx="11895376" cy="324880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D56DF1F-00EE-C645-BAC0-12342856A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9" y="963243"/>
            <a:ext cx="3683000" cy="889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9E97E7C-D06E-6542-B59B-4EC8F8E4A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054" y="1064843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2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1BEF3-1016-5A4D-B85A-6A8E6CC2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63" y="1852243"/>
            <a:ext cx="11770874" cy="3153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4135D-18C1-EE45-8CAB-3E17B8588DB1}"/>
              </a:ext>
            </a:extLst>
          </p:cNvPr>
          <p:cNvSpPr txBox="1"/>
          <p:nvPr/>
        </p:nvSpPr>
        <p:spPr>
          <a:xfrm>
            <a:off x="204396" y="258183"/>
            <a:ext cx="380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2ne order term is positive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3C34C5-EC95-BA4E-AAB7-43453D7A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43" y="2818503"/>
            <a:ext cx="8614293" cy="324880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41430E0-17CA-D847-A13E-B05BD8F46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9" y="963243"/>
            <a:ext cx="3683000" cy="889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88FC17C-A686-5948-9F56-11E607FE8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054" y="1064843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9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1BEF3-1016-5A4D-B85A-6A8E6CC2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63" y="1852243"/>
            <a:ext cx="11770874" cy="3153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4135D-18C1-EE45-8CAB-3E17B8588DB1}"/>
              </a:ext>
            </a:extLst>
          </p:cNvPr>
          <p:cNvSpPr txBox="1"/>
          <p:nvPr/>
        </p:nvSpPr>
        <p:spPr>
          <a:xfrm>
            <a:off x="204396" y="258183"/>
            <a:ext cx="380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2ne order term is positive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3C34C5-EC95-BA4E-AAB7-43453D7A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43" y="3636085"/>
            <a:ext cx="8614293" cy="243122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031A9A5-0BAC-6044-911C-76A54C0C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9" y="963243"/>
            <a:ext cx="3683000" cy="889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81C2C76-1568-F541-B09D-34FBE14CC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054" y="1064843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1BEF3-1016-5A4D-B85A-6A8E6CC2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63" y="1852243"/>
            <a:ext cx="11770874" cy="3153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4135D-18C1-EE45-8CAB-3E17B8588DB1}"/>
              </a:ext>
            </a:extLst>
          </p:cNvPr>
          <p:cNvSpPr txBox="1"/>
          <p:nvPr/>
        </p:nvSpPr>
        <p:spPr>
          <a:xfrm>
            <a:off x="204396" y="258183"/>
            <a:ext cx="380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2ne order term is positive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3C34C5-EC95-BA4E-AAB7-43453D7A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43" y="4270786"/>
            <a:ext cx="8614293" cy="17965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057D6C-0E3F-6D4E-BBA2-E408DCD67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9" y="963243"/>
            <a:ext cx="3683000" cy="889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05AB6FA-1ACA-A14A-8D18-DD5C4D22E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054" y="1064843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2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18E14-07F2-7E4C-A475-391D883CC989}"/>
              </a:ext>
            </a:extLst>
          </p:cNvPr>
          <p:cNvSpPr txBox="1"/>
          <p:nvPr/>
        </p:nvSpPr>
        <p:spPr>
          <a:xfrm>
            <a:off x="2999094" y="2767280"/>
            <a:ext cx="6193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KL Divergence is not </a:t>
            </a:r>
          </a:p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2438261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1BEF3-1016-5A4D-B85A-6A8E6CC2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63" y="1852243"/>
            <a:ext cx="11770874" cy="3153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4135D-18C1-EE45-8CAB-3E17B8588DB1}"/>
              </a:ext>
            </a:extLst>
          </p:cNvPr>
          <p:cNvSpPr txBox="1"/>
          <p:nvPr/>
        </p:nvSpPr>
        <p:spPr>
          <a:xfrm>
            <a:off x="204396" y="258183"/>
            <a:ext cx="380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2ne order term is positive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4E9CB1-CDFC-E04D-A26E-CC295FFB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49" y="963243"/>
            <a:ext cx="3683000" cy="88900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7EC497E-719B-F744-8AA7-E4E73889A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54" y="1064843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99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18E14-07F2-7E4C-A475-391D883CC989}"/>
              </a:ext>
            </a:extLst>
          </p:cNvPr>
          <p:cNvSpPr txBox="1"/>
          <p:nvPr/>
        </p:nvSpPr>
        <p:spPr>
          <a:xfrm>
            <a:off x="718246" y="2721114"/>
            <a:ext cx="10755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KL Divergence between Two </a:t>
            </a:r>
            <a:r>
              <a:rPr lang="en-US" sz="40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Normals</a:t>
            </a:r>
            <a:endParaRPr 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7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91" y="40341"/>
            <a:ext cx="8025205" cy="6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1678192"/>
            <a:ext cx="8025205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13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2958353"/>
            <a:ext cx="8025205" cy="38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1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3948055"/>
            <a:ext cx="8025205" cy="29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3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754880"/>
            <a:ext cx="8025205" cy="2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7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5421854"/>
            <a:ext cx="8025205" cy="1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5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D398414-64C0-2043-889F-B63292B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6078070"/>
            <a:ext cx="8025205" cy="7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1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531FE-2573-C540-B8E4-4078AF7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" y="137160"/>
            <a:ext cx="1100093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23EC4-CAA2-D543-ABA5-2B2094A2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7" y="1449592"/>
            <a:ext cx="11674006" cy="39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36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202EB-B5CC-5F47-BBCF-B702D821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0" y="5350360"/>
            <a:ext cx="11869700" cy="266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CF54D-3AB9-DF48-8B4A-3902A27D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" y="1535654"/>
            <a:ext cx="11819069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5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099D23-EBA2-A745-BC2C-A255C5A2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2" y="301213"/>
            <a:ext cx="7057016" cy="59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099D23-EBA2-A745-BC2C-A255C5A2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2" y="2043953"/>
            <a:ext cx="7057016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04D45-7EA1-8A4C-8587-9748EF7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82" y="735806"/>
            <a:ext cx="9041435" cy="538638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099D23-EBA2-A745-BC2C-A255C5A2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2" y="3119718"/>
            <a:ext cx="7057016" cy="3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149</Words>
  <Application>Microsoft Macintosh PowerPoint</Application>
  <PresentationFormat>Widescreen</PresentationFormat>
  <Paragraphs>37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Arial Black</vt:lpstr>
      <vt:lpstr>Calibri</vt:lpstr>
      <vt:lpstr>Calibri Light</vt:lpstr>
      <vt:lpstr>Office Theme</vt:lpstr>
      <vt:lpstr>              KL Divergence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89</cp:revision>
  <dcterms:created xsi:type="dcterms:W3CDTF">2019-10-26T12:53:45Z</dcterms:created>
  <dcterms:modified xsi:type="dcterms:W3CDTF">2020-01-02T00:08:34Z</dcterms:modified>
</cp:coreProperties>
</file>