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352" r:id="rId5"/>
    <p:sldId id="532" r:id="rId6"/>
    <p:sldId id="529" r:id="rId7"/>
    <p:sldId id="530" r:id="rId8"/>
    <p:sldId id="516" r:id="rId9"/>
    <p:sldId id="505" r:id="rId10"/>
    <p:sldId id="519" r:id="rId11"/>
    <p:sldId id="524" r:id="rId12"/>
    <p:sldId id="533" r:id="rId13"/>
    <p:sldId id="534" r:id="rId14"/>
    <p:sldId id="508" r:id="rId15"/>
    <p:sldId id="535" r:id="rId16"/>
    <p:sldId id="540" r:id="rId17"/>
    <p:sldId id="541" r:id="rId18"/>
    <p:sldId id="542" r:id="rId19"/>
    <p:sldId id="543" r:id="rId20"/>
    <p:sldId id="544" r:id="rId21"/>
    <p:sldId id="30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104" d="100"/>
          <a:sy n="104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tube-jocoding/python-crawling" TargetMode="External"/><Relationship Id="rId4" Type="http://schemas.openxmlformats.org/officeDocument/2006/relationships/hyperlink" Target="https://youtu.be/_3mEEqsQwHc" TargetMode="External"/><Relationship Id="rId5" Type="http://schemas.openxmlformats.org/officeDocument/2006/relationships/hyperlink" Target="https://youtu.be/DP5bEnw_T6A" TargetMode="External"/><Relationship Id="rId6" Type="http://schemas.openxmlformats.org/officeDocument/2006/relationships/hyperlink" Target="https://youtu.be/rcth1wzfGYo" TargetMode="External"/><Relationship Id="rId7" Type="http://schemas.openxmlformats.org/officeDocument/2006/relationships/hyperlink" Target="https://github.com/SungchulLee/machine_learning/tree/master/download_imgs_from_google" TargetMode="External"/><Relationship Id="rId8" Type="http://schemas.openxmlformats.org/officeDocument/2006/relationships/hyperlink" Target="https://github.com/SungchulLee/financial_math/tree/master/close_return_and_return_vol" TargetMode="Externa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ZTJjW7XuHI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9948" y="2573310"/>
            <a:ext cx="8951843" cy="222111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Downloading Images from Google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and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Making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y Own 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315651"/>
            <a:ext cx="8455130" cy="183134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Create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image_paths dict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7" y="1766786"/>
            <a:ext cx="11468637" cy="33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9" y="840259"/>
            <a:ext cx="11529083" cy="52639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9" y="3383691"/>
            <a:ext cx="11744862" cy="30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9" y="840259"/>
            <a:ext cx="11529083" cy="52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45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" y="259491"/>
            <a:ext cx="11882321" cy="64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32" y="0"/>
            <a:ext cx="9093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93" y="172995"/>
            <a:ext cx="8974200" cy="646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94" y="210065"/>
            <a:ext cx="9254968" cy="66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" y="1062681"/>
            <a:ext cx="11988999" cy="48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youtube-jocoding’s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 and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 on Dataset Flower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Youtube on os Module Functions used in Dataset Flower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6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37" y="260018"/>
            <a:ext cx="2824511" cy="26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51" y="1285103"/>
            <a:ext cx="12092550" cy="43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6314" y="2328530"/>
            <a:ext cx="9774194" cy="16256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 Downloading Images from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"/>
            <a:ext cx="12192000" cy="62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7" y="2026508"/>
            <a:ext cx="11495347" cy="27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2" y="951470"/>
            <a:ext cx="11538894" cy="49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9" y="185351"/>
            <a:ext cx="10917601" cy="64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15651"/>
            <a:ext cx="11911914" cy="221927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Create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downloads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_classes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5" y="2833351"/>
            <a:ext cx="11966017" cy="3464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9" y="2088291"/>
            <a:ext cx="11731074" cy="26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25</Words>
  <Application>Microsoft Macintosh PowerPoint</Application>
  <PresentationFormat>Widescreen</PresentationFormat>
  <Paragraphs>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Black</vt:lpstr>
      <vt:lpstr>Calibri</vt:lpstr>
      <vt:lpstr>Calibri Light</vt:lpstr>
      <vt:lpstr>Arial</vt:lpstr>
      <vt:lpstr>Office Theme</vt:lpstr>
      <vt:lpstr>              Downloading Images from Google and Making My Own DB</vt:lpstr>
      <vt:lpstr>Reference</vt:lpstr>
      <vt:lpstr>           Downloading Images from Google</vt:lpstr>
      <vt:lpstr>PowerPoint Presentation</vt:lpstr>
      <vt:lpstr>PowerPoint Presentation</vt:lpstr>
      <vt:lpstr>PowerPoint Presentation</vt:lpstr>
      <vt:lpstr>PowerPoint Presentation</vt:lpstr>
      <vt:lpstr>           Create  downloads _classes  list</vt:lpstr>
      <vt:lpstr>PowerPoint Presentation</vt:lpstr>
      <vt:lpstr>           Create image_paths dict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113</cp:revision>
  <dcterms:created xsi:type="dcterms:W3CDTF">2019-10-26T12:53:45Z</dcterms:created>
  <dcterms:modified xsi:type="dcterms:W3CDTF">2020-01-12T14:23:05Z</dcterms:modified>
</cp:coreProperties>
</file>