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33" r:id="rId2"/>
    <p:sldId id="534" r:id="rId3"/>
    <p:sldId id="364" r:id="rId4"/>
    <p:sldId id="352" r:id="rId5"/>
    <p:sldId id="587" r:id="rId6"/>
    <p:sldId id="525" r:id="rId7"/>
    <p:sldId id="612" r:id="rId8"/>
    <p:sldId id="636" r:id="rId9"/>
    <p:sldId id="601" r:id="rId10"/>
    <p:sldId id="602" r:id="rId11"/>
    <p:sldId id="625" r:id="rId12"/>
    <p:sldId id="638" r:id="rId13"/>
    <p:sldId id="639" r:id="rId14"/>
    <p:sldId id="626" r:id="rId15"/>
    <p:sldId id="637" r:id="rId16"/>
    <p:sldId id="629" r:id="rId17"/>
    <p:sldId id="635" r:id="rId18"/>
    <p:sldId id="618" r:id="rId19"/>
    <p:sldId id="613" r:id="rId20"/>
    <p:sldId id="30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/>
    <p:restoredTop sz="92993"/>
  </p:normalViewPr>
  <p:slideViewPr>
    <p:cSldViewPr snapToGrid="0" snapToObjects="1">
      <p:cViewPr varScale="1">
        <p:scale>
          <a:sx n="119" d="100"/>
          <a:sy n="119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clip_by_nor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tensorflow/tensorflow/blob/r1.8/tensorflow/python/ops/clip_ops.py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ngchulLee/financial_math/tree/master/close_return_and_return_vol" TargetMode="External"/><Relationship Id="rId3" Type="http://schemas.openxmlformats.org/officeDocument/2006/relationships/hyperlink" Target="https://learning.oreilly.com/library/view/hands-on-machine-learning/9781491962282/" TargetMode="External"/><Relationship Id="rId7" Type="http://schemas.openxmlformats.org/officeDocument/2006/relationships/hyperlink" Target="https://github.com/SungchulLee/machine_learning/tree/master/regularization_clip_by_norm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cM0pvSkdm9w" TargetMode="External"/><Relationship Id="rId5" Type="http://schemas.openxmlformats.org/officeDocument/2006/relationships/hyperlink" Target="https://youtu.be/Iw0UdpfmRSk" TargetMode="External"/><Relationship Id="rId4" Type="http://schemas.openxmlformats.org/officeDocument/2006/relationships/hyperlink" Target="https://github.com/ageron/handson-ml" TargetMode="External"/><Relationship Id="rId9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548" y="1701440"/>
            <a:ext cx="11456893" cy="2494042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4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max_norm Regularization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tf.clip_by_norm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350267"/>
            <a:ext cx="1298768" cy="14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1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89BEB8-B45D-E141-BCCC-75D685155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59" y="1118795"/>
            <a:ext cx="11788661" cy="464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5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tf.clip_by_norm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2487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A011C7-79D8-9842-8420-D403997E3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051050"/>
            <a:ext cx="11772900" cy="2755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227483-B81C-E34D-AF77-337C13A8F90E}"/>
              </a:ext>
            </a:extLst>
          </p:cNvPr>
          <p:cNvSpPr txBox="1"/>
          <p:nvPr/>
        </p:nvSpPr>
        <p:spPr>
          <a:xfrm>
            <a:off x="10359614" y="6293224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tensorflow</a:t>
            </a: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4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227483-B81C-E34D-AF77-337C13A8F90E}"/>
              </a:ext>
            </a:extLst>
          </p:cNvPr>
          <p:cNvSpPr txBox="1"/>
          <p:nvPr/>
        </p:nvSpPr>
        <p:spPr>
          <a:xfrm>
            <a:off x="10359614" y="6293224"/>
            <a:ext cx="174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Black" panose="020B0604020202020204" pitchFamily="34" charset="0"/>
                <a:cs typeface="Arial Black" panose="020B0604020202020204" pitchFamily="34" charset="0"/>
                <a:hlinkClick r:id="rId2"/>
              </a:rPr>
              <a:t>s</a:t>
            </a:r>
            <a:r>
              <a:rPr lang="en-KR" b="1" dirty="0">
                <a:latin typeface="Arial Black" panose="020B0604020202020204" pitchFamily="34" charset="0"/>
                <a:cs typeface="Arial Black" panose="020B0604020202020204" pitchFamily="34" charset="0"/>
                <a:hlinkClick r:id="rId2"/>
              </a:rPr>
              <a:t>ource code</a:t>
            </a:r>
            <a:endParaRPr lang="en-KR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59EAE63-8DCC-0945-A851-D4DC7D013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258" y="0"/>
            <a:ext cx="4251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09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02191E-2B45-A840-AB3A-27D09E25C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2" y="1506071"/>
            <a:ext cx="11842820" cy="384048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F48F233-B07C-024E-AFE9-14C26A965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" y="2721685"/>
            <a:ext cx="11981939" cy="39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09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102191E-2B45-A840-AB3A-27D09E25C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2" y="1506071"/>
            <a:ext cx="1184282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9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Continue to build </a:t>
            </a: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78573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8C8031-4F9E-8D44-8D24-97ED2E2C0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97" y="1721223"/>
            <a:ext cx="11745574" cy="343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16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Session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81153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ADA69BA-BB66-0146-8F27-B4A79D5C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575" y="0"/>
            <a:ext cx="7990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6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482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b="1" dirty="0">
                <a:latin typeface="Arial Black" panose="020B0604020202020204" pitchFamily="34" charset="0"/>
                <a:cs typeface="Arial Black" panose="020B0604020202020204" pitchFamily="34" charset="0"/>
                <a:hlinkClick r:id="rId3"/>
              </a:rPr>
              <a:t>Chapter 11 </a:t>
            </a:r>
            <a:r>
              <a:rPr lang="en-US" sz="2000" b="1" dirty="0">
                <a:latin typeface="Arial Black" panose="020B0604020202020204" pitchFamily="34" charset="0"/>
                <a:ea typeface="Arial Black" charset="0"/>
                <a:cs typeface="Arial Black" panose="020B0604020202020204" pitchFamily="34" charset="0"/>
                <a:hlinkClick r:id="rId4"/>
              </a:rPr>
              <a:t>(O'Reilly) of Hands-On ML</a:t>
            </a:r>
            <a:endParaRPr lang="en-US" sz="2000" b="1" dirty="0">
              <a:latin typeface="Arial Black" panose="020B0604020202020204" pitchFamily="34" charset="0"/>
              <a:ea typeface="Arial Black" charset="0"/>
              <a:cs typeface="Arial Black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 Black" charset="0"/>
              <a:ea typeface="Arial Black" charset="0"/>
              <a:cs typeface="Arial Black" charset="0"/>
              <a:hlinkClick r:id="rId5" tooltip="Youtube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6" tooltip="Youtube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7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7A2-98AC-5647-8AB3-5E42B78470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981714" y="92806"/>
            <a:ext cx="5051330" cy="662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1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28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3578" y="2328530"/>
            <a:ext cx="7817473" cy="1073888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321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E3B938D-3CE7-6E47-8F03-34727448C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6946"/>
            <a:ext cx="12049580" cy="280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DA5894-882D-B342-B1B3-04402939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0" y="651510"/>
            <a:ext cx="11787128" cy="561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Warm Up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5064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0A7A57-C2A1-7E4D-9B32-E7F20933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140" y="60020"/>
            <a:ext cx="8033720" cy="6737959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3610A76-2893-BB45-8895-D921A7F97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6" y="3840480"/>
            <a:ext cx="11625943" cy="285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3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0A7A57-C2A1-7E4D-9B32-E7F20933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140" y="60020"/>
            <a:ext cx="8033720" cy="673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32" y="2637624"/>
            <a:ext cx="10305826" cy="791376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Part of </a:t>
            </a:r>
            <a:r>
              <a:rPr lang="en-US" sz="4400" dirty="0">
                <a:latin typeface="Arial Black" charset="0"/>
                <a:ea typeface="Arial Black" charset="0"/>
                <a:cs typeface="Arial Black" charset="0"/>
              </a:rPr>
              <a:t>Graph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8962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126</Words>
  <Application>Microsoft Macintosh PowerPoint</Application>
  <PresentationFormat>Widescreen</PresentationFormat>
  <Paragraphs>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Office Theme</vt:lpstr>
      <vt:lpstr>              max_norm Regularization - tf.clip_by_norm</vt:lpstr>
      <vt:lpstr>Reference</vt:lpstr>
      <vt:lpstr>          Data</vt:lpstr>
      <vt:lpstr>PowerPoint Presentation</vt:lpstr>
      <vt:lpstr>PowerPoint Presentation</vt:lpstr>
      <vt:lpstr>          Warm Up</vt:lpstr>
      <vt:lpstr>PowerPoint Presentation</vt:lpstr>
      <vt:lpstr>PowerPoint Presentation</vt:lpstr>
      <vt:lpstr>          Part of Graph</vt:lpstr>
      <vt:lpstr>PowerPoint Presentation</vt:lpstr>
      <vt:lpstr>          tf.clip_by_norm</vt:lpstr>
      <vt:lpstr>PowerPoint Presentation</vt:lpstr>
      <vt:lpstr>PowerPoint Presentation</vt:lpstr>
      <vt:lpstr>PowerPoint Presentation</vt:lpstr>
      <vt:lpstr>PowerPoint Presentation</vt:lpstr>
      <vt:lpstr>          Continue to build Graph</vt:lpstr>
      <vt:lpstr>PowerPoint Presentation</vt:lpstr>
      <vt:lpstr>          Session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138</cp:revision>
  <dcterms:created xsi:type="dcterms:W3CDTF">2019-10-26T12:53:45Z</dcterms:created>
  <dcterms:modified xsi:type="dcterms:W3CDTF">2020-01-28T15:22:45Z</dcterms:modified>
</cp:coreProperties>
</file>