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84" r:id="rId5"/>
    <p:sldId id="585" r:id="rId6"/>
    <p:sldId id="549" r:id="rId7"/>
    <p:sldId id="580" r:id="rId8"/>
    <p:sldId id="581" r:id="rId9"/>
    <p:sldId id="582" r:id="rId10"/>
    <p:sldId id="627" r:id="rId11"/>
    <p:sldId id="574" r:id="rId12"/>
    <p:sldId id="583" r:id="rId13"/>
    <p:sldId id="622" r:id="rId14"/>
    <p:sldId id="623" r:id="rId15"/>
    <p:sldId id="632" r:id="rId16"/>
    <p:sldId id="633" r:id="rId17"/>
    <p:sldId id="626" r:id="rId18"/>
    <p:sldId id="628" r:id="rId19"/>
    <p:sldId id="629" r:id="rId20"/>
    <p:sldId id="631" r:id="rId21"/>
    <p:sldId id="630" r:id="rId22"/>
    <p:sldId id="576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/>
    <p:restoredTop sz="93020"/>
  </p:normalViewPr>
  <p:slideViewPr>
    <p:cSldViewPr snapToGrid="0" snapToObjects="1">
      <p:cViewPr varScale="1">
        <p:scale>
          <a:sx n="105" d="100"/>
          <a:sy n="105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@aneeshyjoshi?source=post_page-----45641adaf2ac----------------------" TargetMode="External"/><Relationship Id="rId4" Type="http://schemas.openxmlformats.org/officeDocument/2006/relationships/hyperlink" Target="https://towardsdatascience.com/learn-word2vec-by-implementing-it-in-tensorflow-45641adaf2ac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towardsdatascience.com/@aneeshyjoshi?source=post_page-----45641adaf2ac----------------------" TargetMode="External"/><Relationship Id="rId6" Type="http://schemas.openxmlformats.org/officeDocument/2006/relationships/hyperlink" Target="https://towardsdatascience.com/learn-word2vec-by-implementing-it-in-tensorflow-45641adaf2ac" TargetMode="External"/><Relationship Id="rId7" Type="http://schemas.openxmlformats.org/officeDocument/2006/relationships/hyperlink" Target="https://gist.github.com/aneesh-joshi/c8a451502958fa367d84bf038081ee4b" TargetMode="External"/><Relationship Id="rId8" Type="http://schemas.openxmlformats.org/officeDocument/2006/relationships/hyperlink" Target="https://github.com/headwinds/python-notebooks/blob/master/nlp/tensorflow-word2vec.ipynb" TargetMode="External"/><Relationship Id="rId9" Type="http://schemas.openxmlformats.org/officeDocument/2006/relationships/hyperlink" Target="https://youtu.be/UhbZWpZsJDw" TargetMode="External"/><Relationship Id="rId10" Type="http://schemas.openxmlformats.org/officeDocument/2006/relationships/hyperlink" Target="https://github.com/SungchulLee/machine_learning/tree/master/word2vec_baby_version" TargetMode="External"/><Relationship Id="rId11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656009"/>
            <a:ext cx="11185452" cy="164008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String Methods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Practice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1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35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1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11880"/>
            <a:ext cx="121920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6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465101" y="4032351"/>
            <a:ext cx="284812" cy="95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55062" y="5111646"/>
            <a:ext cx="183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7" y="215285"/>
            <a:ext cx="6083034" cy="4257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82675" y="215285"/>
            <a:ext cx="261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3"/>
              </a:rPr>
              <a:t>aneesh joshi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  <a:hlinkClick r:id="rId4"/>
              </a:rPr>
              <a:t>Blog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465101" y="4032351"/>
            <a:ext cx="284812" cy="95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7787552" y="4032351"/>
            <a:ext cx="292145" cy="1738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0546" y="5891134"/>
            <a:ext cx="204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c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ontext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5062" y="5111646"/>
            <a:ext cx="183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arget word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5400"/>
            <a:ext cx="5727700" cy="680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489710"/>
            <a:ext cx="7646670" cy="53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5400"/>
            <a:ext cx="5727700" cy="680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686050"/>
            <a:ext cx="764667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5400"/>
            <a:ext cx="5727700" cy="680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4103370"/>
            <a:ext cx="7646670" cy="2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aneesh joshi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’s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Blog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,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, and related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8"/>
              </a:rPr>
              <a:t>Jupyter_Notebook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9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0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5400"/>
            <a:ext cx="5727700" cy="680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5554980"/>
            <a:ext cx="7646670" cy="12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25400"/>
            <a:ext cx="57277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569662"/>
            <a:ext cx="11963400" cy="57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String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12192000" cy="32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8249"/>
            <a:ext cx="11842230" cy="3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207"/>
            <a:ext cx="11842230" cy="23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5200"/>
            <a:ext cx="11277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2192000" cy="51835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3383280"/>
            <a:ext cx="12089130" cy="34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40</Words>
  <Application>Microsoft Macintosh PowerPoint</Application>
  <PresentationFormat>Widescreen</PresentationFormat>
  <Paragraphs>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Black</vt:lpstr>
      <vt:lpstr>Calibri</vt:lpstr>
      <vt:lpstr>Calibri Light</vt:lpstr>
      <vt:lpstr>Arial</vt:lpstr>
      <vt:lpstr>Office Theme</vt:lpstr>
      <vt:lpstr>            String Methods Practice</vt:lpstr>
      <vt:lpstr>Reference</vt:lpstr>
      <vt:lpstr>          String Methods</vt:lpstr>
      <vt:lpstr>PowerPoint Presentation</vt:lpstr>
      <vt:lpstr>         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139</cp:revision>
  <dcterms:created xsi:type="dcterms:W3CDTF">2019-10-26T12:53:45Z</dcterms:created>
  <dcterms:modified xsi:type="dcterms:W3CDTF">2020-01-18T18:45:09Z</dcterms:modified>
</cp:coreProperties>
</file>