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32" r:id="rId3"/>
    <p:sldId id="453" r:id="rId4"/>
    <p:sldId id="483" r:id="rId5"/>
    <p:sldId id="525" r:id="rId6"/>
    <p:sldId id="526" r:id="rId7"/>
    <p:sldId id="512" r:id="rId8"/>
    <p:sldId id="513" r:id="rId9"/>
    <p:sldId id="527" r:id="rId10"/>
    <p:sldId id="528" r:id="rId11"/>
    <p:sldId id="529" r:id="rId12"/>
    <p:sldId id="530" r:id="rId13"/>
    <p:sldId id="531" r:id="rId14"/>
    <p:sldId id="523" r:id="rId15"/>
    <p:sldId id="514" r:id="rId16"/>
    <p:sldId id="524" r:id="rId17"/>
    <p:sldId id="515" r:id="rId18"/>
    <p:sldId id="51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2" d="100"/>
          <a:sy n="102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MZuWthHs_M" TargetMode="External"/><Relationship Id="rId4" Type="http://schemas.openxmlformats.org/officeDocument/2006/relationships/hyperlink" Target="https://github.com/SungchulLee/machine_learning/tree/master/linear_regression_of_aapl_on_spy_daily_retur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539" y="1595115"/>
            <a:ext cx="8951843" cy="24579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Linear Regression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of AAPL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 SPY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daily return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" y="3369500"/>
            <a:ext cx="10997852" cy="3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" y="4897677"/>
            <a:ext cx="10997852" cy="19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" y="6288065"/>
            <a:ext cx="10997852" cy="5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2192000" cy="52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76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65100"/>
            <a:ext cx="77343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Python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" y="744279"/>
            <a:ext cx="11840875" cy="5443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" y="3283907"/>
            <a:ext cx="11981757" cy="3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" y="744279"/>
            <a:ext cx="11840875" cy="5443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" y="4947781"/>
            <a:ext cx="11981757" cy="17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" y="744279"/>
            <a:ext cx="11840875" cy="54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1605418"/>
            <a:ext cx="10997852" cy="52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6013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2467627"/>
            <a:ext cx="10997852" cy="43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14</Words>
  <Application>Microsoft Macintosh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 Linear Regression  of AAPL  on SPY daily return </vt:lpstr>
      <vt:lpstr>Reference</vt:lpstr>
      <vt:lpstr>        Data</vt:lpstr>
      <vt:lpstr>PowerPoint Presentation</vt:lpstr>
      <vt:lpstr>PowerPoint Presentation</vt:lpstr>
      <vt:lpstr>PowerPoint Presentation</vt:lpstr>
      <vt:lpstr>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Session</vt:lpstr>
      <vt:lpstr>PowerPoint Presentation</vt:lpstr>
      <vt:lpstr>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102</cp:revision>
  <dcterms:created xsi:type="dcterms:W3CDTF">2019-10-26T12:53:45Z</dcterms:created>
  <dcterms:modified xsi:type="dcterms:W3CDTF">2020-01-10T18:24:37Z</dcterms:modified>
</cp:coreProperties>
</file>