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525" r:id="rId4"/>
    <p:sldId id="588" r:id="rId5"/>
    <p:sldId id="591" r:id="rId6"/>
    <p:sldId id="592" r:id="rId7"/>
    <p:sldId id="593" r:id="rId8"/>
    <p:sldId id="581" r:id="rId9"/>
    <p:sldId id="576" r:id="rId10"/>
    <p:sldId id="599" r:id="rId11"/>
    <p:sldId id="600" r:id="rId12"/>
    <p:sldId id="601" r:id="rId13"/>
    <p:sldId id="602" r:id="rId14"/>
    <p:sldId id="604" r:id="rId15"/>
    <p:sldId id="605" r:id="rId16"/>
    <p:sldId id="603" r:id="rId17"/>
    <p:sldId id="606" r:id="rId18"/>
    <p:sldId id="607" r:id="rId19"/>
    <p:sldId id="608" r:id="rId20"/>
    <p:sldId id="594" r:id="rId21"/>
    <p:sldId id="590" r:id="rId22"/>
    <p:sldId id="595" r:id="rId23"/>
    <p:sldId id="596" r:id="rId24"/>
    <p:sldId id="597" r:id="rId25"/>
    <p:sldId id="598" r:id="rId26"/>
    <p:sldId id="582" r:id="rId27"/>
    <p:sldId id="578" r:id="rId28"/>
    <p:sldId id="610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tensor_and_operation_handl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QfoyGjoSzM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975" y="1701440"/>
            <a:ext cx="10482650" cy="364882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Making Handles of Tensors and Operations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get_tensor_by_name 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vs get_operation_by_name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2A052A-39E4-9D4B-952C-0DB9E83E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2" y="156753"/>
            <a:ext cx="10342964" cy="650530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3FA7165-520C-7844-BFF3-12A4EB10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2233748"/>
            <a:ext cx="11416937" cy="44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2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2A052A-39E4-9D4B-952C-0DB9E83E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2" y="156753"/>
            <a:ext cx="10342964" cy="65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83" y="2637623"/>
            <a:ext cx="11717383" cy="128123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output: get_tensor_by_name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vs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input: get_operation_by_name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619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0DEA8-91CD-AC4B-AF4A-0697A213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3" y="3357154"/>
            <a:ext cx="11944049" cy="337021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A1E86C-E24C-5F45-9533-BCA66FA9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10" y="130629"/>
            <a:ext cx="5200977" cy="33535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5497392-C2CC-AE46-BE3A-EFBDAA28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3" y="3484154"/>
            <a:ext cx="11944049" cy="32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0DEA8-91CD-AC4B-AF4A-0697A213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3" y="3357154"/>
            <a:ext cx="11944049" cy="337021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A1E86C-E24C-5F45-9533-BCA66FA9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10" y="130629"/>
            <a:ext cx="5200977" cy="33535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5497392-C2CC-AE46-BE3A-EFBDAA28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3" y="5107577"/>
            <a:ext cx="11944049" cy="15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0DEA8-91CD-AC4B-AF4A-0697A213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3" y="3357154"/>
            <a:ext cx="11944049" cy="337021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A1E86C-E24C-5F45-9533-BCA66FA9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10" y="130629"/>
            <a:ext cx="5200977" cy="33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9A698-B2D3-B44B-B0FA-F6E4D310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3" y="3618411"/>
            <a:ext cx="11662713" cy="310896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B22E0F-8F49-A54E-8B9A-6EEF4E79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3" y="3722914"/>
            <a:ext cx="11944049" cy="296834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6E24C-4142-FE43-8CA2-EA81DCF8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10" y="130629"/>
            <a:ext cx="5200977" cy="33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9A698-B2D3-B44B-B0FA-F6E4D310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3" y="3618411"/>
            <a:ext cx="11662713" cy="310896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B22E0F-8F49-A54E-8B9A-6EEF4E79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3" y="4663440"/>
            <a:ext cx="11944049" cy="202781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6E24C-4142-FE43-8CA2-EA81DCF8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10" y="130629"/>
            <a:ext cx="5200977" cy="33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9A698-B2D3-B44B-B0FA-F6E4D310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3" y="3618411"/>
            <a:ext cx="11662713" cy="310896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B22E0F-8F49-A54E-8B9A-6EEF4E79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3" y="5747657"/>
            <a:ext cx="11944049" cy="94359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6E24C-4142-FE43-8CA2-EA81DCF8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10" y="130629"/>
            <a:ext cx="5200977" cy="33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9A698-B2D3-B44B-B0FA-F6E4D310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3" y="3618411"/>
            <a:ext cx="11662713" cy="31089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6E24C-4142-FE43-8CA2-EA81DCF8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10" y="130629"/>
            <a:ext cx="5200977" cy="33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41186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How to Use Different Initializer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0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1377538"/>
            <a:ext cx="11836369" cy="53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3429000"/>
            <a:ext cx="11836369" cy="3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55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4762005"/>
            <a:ext cx="11836369" cy="19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16C752B-625E-AD47-B81D-C45234C8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6175169"/>
            <a:ext cx="11836369" cy="5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9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22E7-3763-8E46-9373-DBC7076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77800"/>
            <a:ext cx="89789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9441CF-4F1E-F645-85F3-3E870CFC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3" y="2641073"/>
            <a:ext cx="11712551" cy="3028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E3A46-7C49-5F4C-B1D1-5A2946FCC0E6}"/>
              </a:ext>
            </a:extLst>
          </p:cNvPr>
          <p:cNvSpPr txBox="1"/>
          <p:nvPr/>
        </p:nvSpPr>
        <p:spPr>
          <a:xfrm>
            <a:off x="283156" y="1188719"/>
            <a:ext cx="1162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600" b="1" dirty="0">
                <a:latin typeface="Arial Black" panose="020B0604020202020204" pitchFamily="34" charset="0"/>
                <a:cs typeface="Arial Black" panose="020B0604020202020204" pitchFamily="34" charset="0"/>
              </a:rPr>
              <a:t>One can feed valus to tensor like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5502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8FA95-300F-274B-9924-22AFF6D0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3" y="3429000"/>
            <a:ext cx="11207732" cy="1979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CF313-EC66-7E49-B12E-FD5DCEBDE568}"/>
              </a:ext>
            </a:extLst>
          </p:cNvPr>
          <p:cNvSpPr txBox="1"/>
          <p:nvPr/>
        </p:nvSpPr>
        <p:spPr>
          <a:xfrm>
            <a:off x="283156" y="1188719"/>
            <a:ext cx="1162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600" b="1" dirty="0">
                <a:latin typeface="Arial Black" panose="020B0604020202020204" pitchFamily="34" charset="0"/>
                <a:cs typeface="Arial Black" panose="020B0604020202020204" pitchFamily="34" charset="0"/>
              </a:rPr>
              <a:t>One can feed valus to tensor like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0683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37F97-7805-2E44-9005-75406324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30629"/>
            <a:ext cx="8303498" cy="672737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3893A0-98EC-E14F-A11C-14DC9DA5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9" y="4607626"/>
            <a:ext cx="9660366" cy="20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37F97-7805-2E44-9005-75406324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130629"/>
            <a:ext cx="8303498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3"/>
            <a:ext cx="8455130" cy="1768121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Load the weights from the other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57E24-6FC9-E145-B111-314CC7F2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" y="2924299"/>
            <a:ext cx="11686983" cy="10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2A052A-39E4-9D4B-952C-0DB9E83E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2" y="156753"/>
            <a:ext cx="10342964" cy="650530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3FA7165-520C-7844-BFF3-12A4EB10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188720"/>
            <a:ext cx="11416937" cy="55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169</Words>
  <Application>Microsoft Macintosh PowerPoint</Application>
  <PresentationFormat>Widescreen</PresentationFormat>
  <Paragraphs>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               Making Handles of Tensors and Operations - get_tensor_by_name  vs get_operation_by_name</vt:lpstr>
      <vt:lpstr>Reference</vt:lpstr>
      <vt:lpstr>          Warm Up</vt:lpstr>
      <vt:lpstr>PowerPoint Presentation</vt:lpstr>
      <vt:lpstr>PowerPoint Presentation</vt:lpstr>
      <vt:lpstr>          Load the weights from the other framework</vt:lpstr>
      <vt:lpstr>PowerPoint Presentation</vt:lpstr>
      <vt:lpstr>          Graph</vt:lpstr>
      <vt:lpstr>PowerPoint Presentation</vt:lpstr>
      <vt:lpstr>PowerPoint Presentation</vt:lpstr>
      <vt:lpstr>PowerPoint Presentation</vt:lpstr>
      <vt:lpstr>          output: get_tensor_by_name vs input: get_operation_by_name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How to Use Different Initializer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134</cp:revision>
  <dcterms:created xsi:type="dcterms:W3CDTF">2019-10-26T12:53:45Z</dcterms:created>
  <dcterms:modified xsi:type="dcterms:W3CDTF">2020-01-30T20:42:43Z</dcterms:modified>
</cp:coreProperties>
</file>