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IRre44mCHc" TargetMode="External"/><Relationship Id="rId2" Type="http://schemas.openxmlformats.org/officeDocument/2006/relationships/hyperlink" Target="https://www.tensorflow.org/api_docs/python/tf/keras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mgFjChrLY9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tf.keras.datasets</a:t>
            </a:r>
            <a:r>
              <a:rPr lang="en-US" sz="67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tf.keras.datasets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9434F5-1F5B-594B-B20B-AD56F64D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06" y="642551"/>
            <a:ext cx="8309587" cy="55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              tf.keras.datasets  from Scratch 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31</cp:revision>
  <dcterms:created xsi:type="dcterms:W3CDTF">2019-10-26T12:53:45Z</dcterms:created>
  <dcterms:modified xsi:type="dcterms:W3CDTF">2019-12-24T08:19:34Z</dcterms:modified>
</cp:coreProperties>
</file>