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364" r:id="rId4"/>
    <p:sldId id="352" r:id="rId5"/>
    <p:sldId id="587" r:id="rId6"/>
    <p:sldId id="525" r:id="rId7"/>
    <p:sldId id="612" r:id="rId8"/>
    <p:sldId id="636" r:id="rId9"/>
    <p:sldId id="601" r:id="rId10"/>
    <p:sldId id="602" r:id="rId11"/>
    <p:sldId id="625" r:id="rId12"/>
    <p:sldId id="641" r:id="rId13"/>
    <p:sldId id="643" r:id="rId14"/>
    <p:sldId id="638" r:id="rId15"/>
    <p:sldId id="639" r:id="rId16"/>
    <p:sldId id="642" r:id="rId17"/>
    <p:sldId id="640" r:id="rId18"/>
    <p:sldId id="629" r:id="rId19"/>
    <p:sldId id="635" r:id="rId20"/>
    <p:sldId id="618" r:id="rId21"/>
    <p:sldId id="613" r:id="rId22"/>
    <p:sldId id="30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8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clip_by_nor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tensorflow/tensorflow/blob/r1.8/tensorflow/python/ops/clip_ops.py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regularization_clip_by_norm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jT1pZ4V9DMI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457" y="1701440"/>
            <a:ext cx="11564470" cy="24940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max_norm Regularization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kernel_regularizer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A971BE-1813-1D49-AE03-75D7008A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1" y="1884218"/>
            <a:ext cx="11853838" cy="30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5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kernel_regularizer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2487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A011C7-79D8-9842-8420-D403997E3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051050"/>
            <a:ext cx="11772900" cy="275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27483-B81C-E34D-AF77-337C13A8F90E}"/>
              </a:ext>
            </a:extLst>
          </p:cNvPr>
          <p:cNvSpPr txBox="1"/>
          <p:nvPr/>
        </p:nvSpPr>
        <p:spPr>
          <a:xfrm>
            <a:off x="10359614" y="6293224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tensorflow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47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227483-B81C-E34D-AF77-337C13A8F90E}"/>
              </a:ext>
            </a:extLst>
          </p:cNvPr>
          <p:cNvSpPr txBox="1"/>
          <p:nvPr/>
        </p:nvSpPr>
        <p:spPr>
          <a:xfrm>
            <a:off x="10359614" y="6293224"/>
            <a:ext cx="174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2"/>
              </a:rPr>
              <a:t>s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  <a:hlinkClick r:id="rId2"/>
              </a:rPr>
              <a:t>ource code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59EAE63-8DCC-0945-A851-D4DC7D013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58" y="0"/>
            <a:ext cx="4251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C11FC2A-3FDC-574B-9D11-FE98581F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78" y="124691"/>
            <a:ext cx="11331444" cy="660861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6379186-B945-A144-A506-481731C1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3429001"/>
            <a:ext cx="11981939" cy="32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5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C11FC2A-3FDC-574B-9D11-FE98581F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78" y="124691"/>
            <a:ext cx="11331444" cy="660861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6379186-B945-A144-A506-481731C1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4585855"/>
            <a:ext cx="11981939" cy="210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0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C11FC2A-3FDC-574B-9D11-FE98581F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78" y="124691"/>
            <a:ext cx="11331444" cy="6608618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6379186-B945-A144-A506-481731C1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4585855"/>
            <a:ext cx="11981939" cy="2105402"/>
          </a:xfrm>
          <a:prstGeom prst="rect">
            <a:avLst/>
          </a:prstGeom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FAF8CC2D-BB8D-5546-A06C-F77ED8B61D22}"/>
              </a:ext>
            </a:extLst>
          </p:cNvPr>
          <p:cNvSpPr/>
          <p:nvPr/>
        </p:nvSpPr>
        <p:spPr>
          <a:xfrm rot="10800000">
            <a:off x="1355463" y="3921978"/>
            <a:ext cx="301214" cy="663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72CB0-C13A-9744-BA76-455A69CB85A4}"/>
              </a:ext>
            </a:extLst>
          </p:cNvPr>
          <p:cNvSpPr txBox="1"/>
          <p:nvPr/>
        </p:nvSpPr>
        <p:spPr>
          <a:xfrm>
            <a:off x="508521" y="4880400"/>
            <a:ext cx="263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</a:rPr>
              <a:t>f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unction of weights</a:t>
            </a:r>
          </a:p>
        </p:txBody>
      </p:sp>
    </p:spTree>
    <p:extLst>
      <p:ext uri="{BB962C8B-B14F-4D97-AF65-F5344CB8AC3E}">
        <p14:creationId xmlns:p14="http://schemas.microsoft.com/office/powerpoint/2010/main" val="317710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C11FC2A-3FDC-574B-9D11-FE98581F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78" y="124691"/>
            <a:ext cx="11331444" cy="66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57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Continue to build </a:t>
            </a: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78573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0BE2FC-CC4A-AB4E-A13E-67FE935B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5" y="1205345"/>
            <a:ext cx="11836101" cy="447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1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1153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BC7F61B-62D5-2C4C-9842-FC4DAED0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01600"/>
            <a:ext cx="83566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6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30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E3B938D-3CE7-6E47-8F03-34727448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6946"/>
            <a:ext cx="12049580" cy="28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0A7A57-C2A1-7E4D-9B32-E7F20933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40" y="60020"/>
            <a:ext cx="8033720" cy="673795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3610A76-2893-BB45-8895-D921A7F97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6" y="3840480"/>
            <a:ext cx="11625943" cy="28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0A7A57-C2A1-7E4D-9B32-E7F20933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40" y="60020"/>
            <a:ext cx="8033720" cy="673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Part of </a:t>
            </a: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962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122</Words>
  <Application>Microsoft Macintosh PowerPoint</Application>
  <PresentationFormat>Widescreen</PresentationFormat>
  <Paragraphs>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Office Theme</vt:lpstr>
      <vt:lpstr>              max_norm Regularization - kernel_regularizer</vt:lpstr>
      <vt:lpstr>Reference</vt:lpstr>
      <vt:lpstr>          Data</vt:lpstr>
      <vt:lpstr>PowerPoint Presentation</vt:lpstr>
      <vt:lpstr>PowerPoint Presentation</vt:lpstr>
      <vt:lpstr>          Warm Up</vt:lpstr>
      <vt:lpstr>PowerPoint Presentation</vt:lpstr>
      <vt:lpstr>PowerPoint Presentation</vt:lpstr>
      <vt:lpstr>          Part of Graph</vt:lpstr>
      <vt:lpstr>PowerPoint Presentation</vt:lpstr>
      <vt:lpstr>          kernel_regularizer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Continue to build Graph</vt:lpstr>
      <vt:lpstr>PowerPoint Presentation</vt:lpstr>
      <vt:lpstr>          Session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140</cp:revision>
  <dcterms:created xsi:type="dcterms:W3CDTF">2019-10-26T12:53:45Z</dcterms:created>
  <dcterms:modified xsi:type="dcterms:W3CDTF">2020-01-28T15:24:48Z</dcterms:modified>
</cp:coreProperties>
</file>