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352" r:id="rId5"/>
    <p:sldId id="398" r:id="rId6"/>
    <p:sldId id="399" r:id="rId7"/>
    <p:sldId id="400" r:id="rId8"/>
    <p:sldId id="453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10" r:id="rId17"/>
    <p:sldId id="407" r:id="rId18"/>
    <p:sldId id="408" r:id="rId19"/>
    <p:sldId id="409" r:id="rId20"/>
    <p:sldId id="437" r:id="rId21"/>
    <p:sldId id="412" r:id="rId22"/>
    <p:sldId id="475" r:id="rId23"/>
    <p:sldId id="413" r:id="rId24"/>
    <p:sldId id="497" r:id="rId25"/>
    <p:sldId id="504" r:id="rId26"/>
    <p:sldId id="503" r:id="rId27"/>
    <p:sldId id="477" r:id="rId28"/>
    <p:sldId id="478" r:id="rId29"/>
    <p:sldId id="30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85" d="100"/>
          <a:sy n="85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SungchulLee/machine_learning/tree/master/inception_v3_hvass_transfer_learning_cifar10" TargetMode="External"/><Relationship Id="rId12" Type="http://schemas.openxmlformats.org/officeDocument/2006/relationships/hyperlink" Target="https://github.com/SungchulLee/financial_math/tree/master/close_return_and_return_vol" TargetMode="Externa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github.com/Hvass-Labs/TensorFlow-Tutorials" TargetMode="External"/><Relationship Id="rId6" Type="http://schemas.openxmlformats.org/officeDocument/2006/relationships/hyperlink" Target="https://youtu.be/ZG_hoLgNFNo?list=PL9Hr9sNUjfsmEu1ZniY0XpHSzl5uihcXZ" TargetMode="External"/><Relationship Id="rId7" Type="http://schemas.openxmlformats.org/officeDocument/2006/relationships/hyperlink" Target="https://youtu.be/vYnqMcteLrs" TargetMode="External"/><Relationship Id="rId8" Type="http://schemas.openxmlformats.org/officeDocument/2006/relationships/hyperlink" Target="https://youtu.be/l6YlKl_TMCw" TargetMode="External"/><Relationship Id="rId9" Type="http://schemas.openxmlformats.org/officeDocument/2006/relationships/hyperlink" Target="https://youtu.be/ZlpaTKIIE2U" TargetMode="External"/><Relationship Id="rId10" Type="http://schemas.openxmlformats.org/officeDocument/2006/relationships/hyperlink" Target="https://youtu.be/khmXhu5v9c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9948" y="2573309"/>
            <a:ext cx="8951843" cy="277695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Transfer Learning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using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Inception v3 2015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Transfer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23" y="214313"/>
            <a:ext cx="7796694" cy="65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15" y="392891"/>
            <a:ext cx="7304405" cy="57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34" y="196026"/>
            <a:ext cx="6851762" cy="62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5823"/>
            <a:ext cx="6553200" cy="60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6" y="628651"/>
            <a:ext cx="11666277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" y="544010"/>
            <a:ext cx="11809071" cy="58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718" y="2802836"/>
            <a:ext cx="6265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latin typeface="Arial Black" charset="0"/>
                <a:ea typeface="Arial Black" charset="0"/>
                <a:cs typeface="Arial Black" charset="0"/>
              </a:rPr>
              <a:t>Restore Graph</a:t>
            </a:r>
            <a:endParaRPr lang="en-US" sz="6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" y="1858617"/>
            <a:ext cx="11637635" cy="32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" y="1669773"/>
            <a:ext cx="11829889" cy="35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4" y="983973"/>
            <a:ext cx="11936528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13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Hvass Lab’s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GitHub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 and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Youtube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 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Youtube on Inception v3 2015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8"/>
              </a:rPr>
              <a:t>Youtube on CIFAR10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9"/>
              </a:rPr>
              <a:t>Youtube on Pickle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10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11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1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71" y="936748"/>
            <a:ext cx="5382945" cy="52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0" y="3299793"/>
            <a:ext cx="11846260" cy="22263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94" y="119269"/>
            <a:ext cx="8029786" cy="24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7" y="2504661"/>
            <a:ext cx="11734532" cy="18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2977" y="2825985"/>
            <a:ext cx="10804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Black" charset="0"/>
                <a:ea typeface="Arial Black" charset="0"/>
                <a:cs typeface="Arial Black" charset="0"/>
              </a:rPr>
              <a:t>Compute Transfer-Values</a:t>
            </a:r>
          </a:p>
        </p:txBody>
      </p:sp>
    </p:spTree>
    <p:extLst>
      <p:ext uri="{BB962C8B-B14F-4D97-AF65-F5344CB8AC3E}">
        <p14:creationId xmlns:p14="http://schemas.microsoft.com/office/powerpoint/2010/main" val="4022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5" y="2905246"/>
            <a:ext cx="11629542" cy="105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197"/>
            <a:ext cx="11944538" cy="5393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102577"/>
            <a:ext cx="7296639" cy="382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484695"/>
            <a:ext cx="67945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886086"/>
            <a:ext cx="10071788" cy="304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1464197"/>
            <a:ext cx="12091377" cy="53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197"/>
            <a:ext cx="11944538" cy="5393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102577"/>
            <a:ext cx="7296639" cy="382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484695"/>
            <a:ext cx="67945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886086"/>
            <a:ext cx="10071788" cy="304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3212123"/>
            <a:ext cx="12091377" cy="36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197"/>
            <a:ext cx="11944538" cy="5393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102577"/>
            <a:ext cx="7296639" cy="382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484695"/>
            <a:ext cx="67945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886086"/>
            <a:ext cx="10071788" cy="30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96" y="475044"/>
            <a:ext cx="9055100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96" y="3609533"/>
            <a:ext cx="8953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" y="1157468"/>
            <a:ext cx="11897019" cy="46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1937" y="2286000"/>
            <a:ext cx="8243314" cy="16544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Inception v3</a:t>
            </a:r>
            <a:r>
              <a:rPr lang="ko-KR" altLang="en-US" sz="67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  <a:t>2015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0" y="0"/>
            <a:ext cx="10873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4" y="2375451"/>
            <a:ext cx="11772448" cy="21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578100"/>
            <a:ext cx="11239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8" y="198783"/>
            <a:ext cx="11851902" cy="65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1299" y="2701934"/>
            <a:ext cx="8132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latin typeface="Arial Black" charset="0"/>
                <a:ea typeface="Arial Black" charset="0"/>
                <a:cs typeface="Arial Black" charset="0"/>
              </a:rPr>
              <a:t>CIFAR10 Download</a:t>
            </a:r>
            <a:endParaRPr lang="en-US" sz="6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2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2331065"/>
            <a:ext cx="11872580" cy="18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38</Words>
  <Application>Microsoft Macintosh PowerPoint</Application>
  <PresentationFormat>Widescreen</PresentationFormat>
  <Paragraphs>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 Black</vt:lpstr>
      <vt:lpstr>Calibri</vt:lpstr>
      <vt:lpstr>Calibri Light</vt:lpstr>
      <vt:lpstr>Arial</vt:lpstr>
      <vt:lpstr>Office Theme</vt:lpstr>
      <vt:lpstr>              Transfer Learning using Inception v3 2015 -  Transfer Values</vt:lpstr>
      <vt:lpstr>Reference</vt:lpstr>
      <vt:lpstr>              Inception v3 2015 Download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101</cp:revision>
  <dcterms:created xsi:type="dcterms:W3CDTF">2019-10-26T12:53:45Z</dcterms:created>
  <dcterms:modified xsi:type="dcterms:W3CDTF">2020-01-13T20:32:03Z</dcterms:modified>
</cp:coreProperties>
</file>