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68" r:id="rId3"/>
    <p:sldId id="364" r:id="rId4"/>
    <p:sldId id="376" r:id="rId5"/>
    <p:sldId id="397" r:id="rId6"/>
    <p:sldId id="377" r:id="rId7"/>
    <p:sldId id="396" r:id="rId8"/>
    <p:sldId id="398" r:id="rId9"/>
    <p:sldId id="402" r:id="rId10"/>
    <p:sldId id="401" r:id="rId11"/>
    <p:sldId id="400" r:id="rId12"/>
    <p:sldId id="403" r:id="rId13"/>
    <p:sldId id="404" r:id="rId14"/>
    <p:sldId id="30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0"/>
    <p:restoredTop sz="93020"/>
  </p:normalViewPr>
  <p:slideViewPr>
    <p:cSldViewPr snapToGrid="0" snapToObjects="1">
      <p:cViewPr varScale="1">
        <p:scale>
          <a:sx n="116" d="100"/>
          <a:sy n="116" d="100"/>
        </p:scale>
        <p:origin x="19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hyperlink" Target="https://youtu.be/bn7YMY6tzGM" TargetMode="External"/><Relationship Id="rId6" Type="http://schemas.openxmlformats.org/officeDocument/2006/relationships/hyperlink" Target="https://github.com/SungchulLee/machine_learning/tree/master/gradient_computation" TargetMode="External"/><Relationship Id="rId7" Type="http://schemas.openxmlformats.org/officeDocument/2006/relationships/hyperlink" Target="https://github.com/SungchulLee/financial_math/tree/master/close_return_and_return_vol" TargetMode="External"/><Relationship Id="rId8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3024336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Gradient Computation</a:t>
            </a: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2" y="249381"/>
            <a:ext cx="12076730" cy="63176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2" y="2684772"/>
            <a:ext cx="12076730" cy="4048537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 rot="10800000">
            <a:off x="6577067" y="1193486"/>
            <a:ext cx="2467779" cy="297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0800000">
            <a:off x="2576108" y="1490944"/>
            <a:ext cx="7779640" cy="253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749" y="1048898"/>
            <a:ext cx="495300" cy="647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46" y="640304"/>
            <a:ext cx="1206500" cy="80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0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2" y="249381"/>
            <a:ext cx="12076730" cy="63176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2" y="2684772"/>
            <a:ext cx="12076730" cy="4048537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 rot="10800000">
            <a:off x="6577067" y="1193486"/>
            <a:ext cx="2467779" cy="297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0800000">
            <a:off x="2576108" y="1490944"/>
            <a:ext cx="7779640" cy="253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2576107" y="1744333"/>
            <a:ext cx="8455541" cy="261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749" y="1048898"/>
            <a:ext cx="495300" cy="647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650" y="1331970"/>
            <a:ext cx="558800" cy="584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46" y="640304"/>
            <a:ext cx="1206500" cy="80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7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2" y="249381"/>
            <a:ext cx="12076730" cy="63176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2" y="4638101"/>
            <a:ext cx="12076730" cy="2095208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 rot="10800000">
            <a:off x="6577067" y="1193486"/>
            <a:ext cx="2467779" cy="297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0800000">
            <a:off x="2576108" y="1490944"/>
            <a:ext cx="7779640" cy="253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2576107" y="1744333"/>
            <a:ext cx="8455541" cy="261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749" y="1048898"/>
            <a:ext cx="495300" cy="647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650" y="1331970"/>
            <a:ext cx="558800" cy="584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46" y="640304"/>
            <a:ext cx="1206500" cy="80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9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2" y="249381"/>
            <a:ext cx="12076730" cy="6317673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 rot="10800000">
            <a:off x="6577067" y="1193486"/>
            <a:ext cx="2467779" cy="297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0800000">
            <a:off x="2576108" y="1490944"/>
            <a:ext cx="7779640" cy="253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2576107" y="1744333"/>
            <a:ext cx="8455541" cy="261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749" y="1048898"/>
            <a:ext cx="495300" cy="647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650" y="1331970"/>
            <a:ext cx="558800" cy="584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46" y="640304"/>
            <a:ext cx="1206500" cy="80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3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9</a:t>
            </a:r>
            <a:r>
              <a:rPr lang="en-US" sz="2000" b="1" dirty="0" smtClean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 </a:t>
            </a:r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</a:t>
            </a:r>
            <a:r>
              <a:rPr lang="en-US" sz="2000" b="1" dirty="0" smtClean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O'Reilly) of Hands-On ML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6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981714" y="92806"/>
            <a:ext cx="5051330" cy="66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573142"/>
            <a:ext cx="11887200" cy="123685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Manual </a:t>
            </a:r>
            <a:br>
              <a:rPr lang="en-US" sz="670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Gradient Computation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818" y="86735"/>
            <a:ext cx="5624946" cy="673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573142"/>
            <a:ext cx="11887200" cy="1139876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0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61" y="734291"/>
            <a:ext cx="11215584" cy="565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4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573142"/>
            <a:ext cx="11887200" cy="123685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Tensorflow 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Gradient Computation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97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2" y="249381"/>
            <a:ext cx="12076730" cy="63176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2" y="2684772"/>
            <a:ext cx="12076730" cy="404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5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2" y="249381"/>
            <a:ext cx="12076730" cy="63176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2" y="2684772"/>
            <a:ext cx="12076730" cy="4048537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 rot="10800000">
            <a:off x="6577067" y="1193486"/>
            <a:ext cx="2467779" cy="297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46" y="640304"/>
            <a:ext cx="1206500" cy="80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0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16</Words>
  <Application>Microsoft Macintosh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 Black</vt:lpstr>
      <vt:lpstr>Calibri</vt:lpstr>
      <vt:lpstr>Calibri Light</vt:lpstr>
      <vt:lpstr>Arial</vt:lpstr>
      <vt:lpstr>Office Theme</vt:lpstr>
      <vt:lpstr>              Gradient Computation </vt:lpstr>
      <vt:lpstr>Reference</vt:lpstr>
      <vt:lpstr>              Manual  Gradient Computation</vt:lpstr>
      <vt:lpstr>PowerPoint Presentation</vt:lpstr>
      <vt:lpstr>              Warm Up</vt:lpstr>
      <vt:lpstr>PowerPoint Presentation</vt:lpstr>
      <vt:lpstr>              Tensorflow  Gradient Computation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61</cp:revision>
  <dcterms:created xsi:type="dcterms:W3CDTF">2019-10-26T12:53:45Z</dcterms:created>
  <dcterms:modified xsi:type="dcterms:W3CDTF">2020-01-19T23:04:14Z</dcterms:modified>
</cp:coreProperties>
</file>