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1" r:id="rId8"/>
    <p:sldId id="620" r:id="rId9"/>
    <p:sldId id="628" r:id="rId10"/>
    <p:sldId id="630" r:id="rId11"/>
    <p:sldId id="631" r:id="rId12"/>
    <p:sldId id="621" r:id="rId13"/>
    <p:sldId id="602" r:id="rId14"/>
    <p:sldId id="622" r:id="rId15"/>
    <p:sldId id="623" r:id="rId16"/>
    <p:sldId id="624" r:id="rId17"/>
    <p:sldId id="625" r:id="rId18"/>
    <p:sldId id="626" r:id="rId19"/>
    <p:sldId id="627" r:id="rId20"/>
    <p:sldId id="618" r:id="rId21"/>
    <p:sldId id="613" r:id="rId22"/>
    <p:sldId id="619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save_and_restore_transfer_learning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YynIQbfd3k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701439"/>
            <a:ext cx="9703397" cy="34407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Freezing Lower Layer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using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tf.stop_gradient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3562" y="1076444"/>
            <a:ext cx="9323037" cy="5479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DFE3A-A205-3B44-A025-53E22302A602}"/>
              </a:ext>
            </a:extLst>
          </p:cNvPr>
          <p:cNvSpPr txBox="1"/>
          <p:nvPr/>
        </p:nvSpPr>
        <p:spPr>
          <a:xfrm>
            <a:off x="225910" y="215153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64206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3562" y="1076444"/>
            <a:ext cx="9323037" cy="5479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DFE3A-A205-3B44-A025-53E22302A602}"/>
              </a:ext>
            </a:extLst>
          </p:cNvPr>
          <p:cNvSpPr txBox="1"/>
          <p:nvPr/>
        </p:nvSpPr>
        <p:spPr>
          <a:xfrm>
            <a:off x="225910" y="215153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E4E5A62-D684-0C46-A5BD-1E09C6903851}"/>
              </a:ext>
            </a:extLst>
          </p:cNvPr>
          <p:cNvSpPr/>
          <p:nvPr/>
        </p:nvSpPr>
        <p:spPr>
          <a:xfrm>
            <a:off x="1925618" y="3541955"/>
            <a:ext cx="88116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F2498-171C-2546-9AB3-700E9C60DA23}"/>
              </a:ext>
            </a:extLst>
          </p:cNvPr>
          <p:cNvSpPr txBox="1"/>
          <p:nvPr/>
        </p:nvSpPr>
        <p:spPr>
          <a:xfrm>
            <a:off x="225910" y="3217450"/>
            <a:ext cx="1796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S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top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G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radient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112580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Restore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First Three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862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1366221"/>
            <a:ext cx="11981939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5561704"/>
            <a:ext cx="11981939" cy="11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Init Handle to Initialize Variables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699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B1728-3F65-EC4C-880C-72CE9F51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0" y="2796987"/>
            <a:ext cx="11631274" cy="12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Save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19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21B11-A140-8D45-AE85-647A27F3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5" y="2420471"/>
            <a:ext cx="11263957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Last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A91064-85FD-E442-B612-272422D3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91" y="0"/>
            <a:ext cx="9629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117058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So,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this is indeed transfer learning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after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988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 Explicitly Given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9EEA81A-3002-F444-AFC4-CA231802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3689873"/>
            <a:ext cx="11625943" cy="30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0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3562" y="849854"/>
            <a:ext cx="9323037" cy="5932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DFE3A-A205-3B44-A025-53E22302A602}"/>
              </a:ext>
            </a:extLst>
          </p:cNvPr>
          <p:cNvSpPr txBox="1"/>
          <p:nvPr/>
        </p:nvSpPr>
        <p:spPr>
          <a:xfrm>
            <a:off x="225910" y="215153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Previously</a:t>
            </a:r>
          </a:p>
        </p:txBody>
      </p:sp>
    </p:spTree>
    <p:extLst>
      <p:ext uri="{BB962C8B-B14F-4D97-AF65-F5344CB8AC3E}">
        <p14:creationId xmlns:p14="http://schemas.microsoft.com/office/powerpoint/2010/main" val="285335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160</Words>
  <Application>Microsoft Macintosh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             Transfer Learning - Freezing Lower Layer using tf.stop_gradient</vt:lpstr>
      <vt:lpstr>Reference</vt:lpstr>
      <vt:lpstr>          Data</vt:lpstr>
      <vt:lpstr>PowerPoint Presentation</vt:lpstr>
      <vt:lpstr>PowerPoint Presentation</vt:lpstr>
      <vt:lpstr>          Graph Explicitly Given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Make Saver Handle to Restore  First Three Layers</vt:lpstr>
      <vt:lpstr>PowerPoint Presentation</vt:lpstr>
      <vt:lpstr>PowerPoint Presentation</vt:lpstr>
      <vt:lpstr>PowerPoint Presentation</vt:lpstr>
      <vt:lpstr>         Make Init Handle to Initialize Variables</vt:lpstr>
      <vt:lpstr>PowerPoint Presentation</vt:lpstr>
      <vt:lpstr>         Make Saver Handle to Save Model</vt:lpstr>
      <vt:lpstr>PowerPoint Presentation</vt:lpstr>
      <vt:lpstr>          Train Last Layers</vt:lpstr>
      <vt:lpstr>PowerPoint Presentation</vt:lpstr>
      <vt:lpstr>          So, this is indeed transfer learning after 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129</cp:revision>
  <dcterms:created xsi:type="dcterms:W3CDTF">2019-10-26T12:53:45Z</dcterms:created>
  <dcterms:modified xsi:type="dcterms:W3CDTF">2020-01-29T00:22:05Z</dcterms:modified>
</cp:coreProperties>
</file>