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PCA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982686"/>
          </a:xfrm>
        </p:spPr>
      </p:pic>
    </p:spTree>
    <p:extLst>
      <p:ext uri="{BB962C8B-B14F-4D97-AF65-F5344CB8AC3E}">
        <p14:creationId xmlns:p14="http://schemas.microsoft.com/office/powerpoint/2010/main" val="202299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454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39885"/>
          </a:xfrm>
        </p:spPr>
      </p:pic>
    </p:spTree>
    <p:extLst>
      <p:ext uri="{BB962C8B-B14F-4D97-AF65-F5344CB8AC3E}">
        <p14:creationId xmlns:p14="http://schemas.microsoft.com/office/powerpoint/2010/main" val="164832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87486"/>
          </a:xfrm>
        </p:spPr>
      </p:pic>
    </p:spTree>
    <p:extLst>
      <p:ext uri="{BB962C8B-B14F-4D97-AF65-F5344CB8AC3E}">
        <p14:creationId xmlns:p14="http://schemas.microsoft.com/office/powerpoint/2010/main" val="39410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Calibri Light</vt:lpstr>
      <vt:lpstr>Arial</vt:lpstr>
      <vt:lpstr>Office Theme</vt:lpstr>
      <vt:lpstr>            PCA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12</cp:revision>
  <dcterms:created xsi:type="dcterms:W3CDTF">2019-10-26T12:53:45Z</dcterms:created>
  <dcterms:modified xsi:type="dcterms:W3CDTF">2019-11-13T11:25:34Z</dcterms:modified>
</cp:coreProperties>
</file>