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/>
    <p:restoredTop sz="93059"/>
  </p:normalViewPr>
  <p:slideViewPr>
    <p:cSldViewPr snapToGrid="0" snapToObjects="1">
      <p:cViewPr varScale="1">
        <p:scale>
          <a:sx n="59" d="100"/>
          <a:sy n="59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SVD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Low Rank Approximation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90688"/>
            <a:ext cx="12192000" cy="2837656"/>
          </a:xfrm>
        </p:spPr>
      </p:pic>
    </p:spTree>
    <p:extLst>
      <p:ext uri="{BB962C8B-B14F-4D97-AF65-F5344CB8AC3E}">
        <p14:creationId xmlns:p14="http://schemas.microsoft.com/office/powerpoint/2010/main" val="135972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PCA I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mplementation 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using SVD</a:t>
            </a:r>
          </a:p>
        </p:txBody>
      </p:sp>
    </p:spTree>
    <p:extLst>
      <p:ext uri="{BB962C8B-B14F-4D97-AF65-F5344CB8AC3E}">
        <p14:creationId xmlns:p14="http://schemas.microsoft.com/office/powerpoint/2010/main" val="169447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82686"/>
          </a:xfrm>
        </p:spPr>
      </p:pic>
    </p:spTree>
    <p:extLst>
      <p:ext uri="{BB962C8B-B14F-4D97-AF65-F5344CB8AC3E}">
        <p14:creationId xmlns:p14="http://schemas.microsoft.com/office/powerpoint/2010/main" val="119342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5022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0"/>
            <a:ext cx="9972675" cy="6858000"/>
          </a:xfrm>
        </p:spPr>
      </p:pic>
    </p:spTree>
    <p:extLst>
      <p:ext uri="{BB962C8B-B14F-4D97-AF65-F5344CB8AC3E}">
        <p14:creationId xmlns:p14="http://schemas.microsoft.com/office/powerpoint/2010/main" val="196203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6343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054"/>
            <a:ext cx="12192000" cy="5491891"/>
          </a:xfrm>
        </p:spPr>
      </p:pic>
    </p:spTree>
    <p:extLst>
      <p:ext uri="{BB962C8B-B14F-4D97-AF65-F5344CB8AC3E}">
        <p14:creationId xmlns:p14="http://schemas.microsoft.com/office/powerpoint/2010/main" val="207381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5907"/>
            <a:ext cx="12192000" cy="2986184"/>
          </a:xfrm>
        </p:spPr>
      </p:pic>
    </p:spTree>
    <p:extLst>
      <p:ext uri="{BB962C8B-B14F-4D97-AF65-F5344CB8AC3E}">
        <p14:creationId xmlns:p14="http://schemas.microsoft.com/office/powerpoint/2010/main" val="161220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738"/>
            <a:ext cx="12192000" cy="5032523"/>
          </a:xfrm>
        </p:spPr>
      </p:pic>
    </p:spTree>
    <p:extLst>
      <p:ext uri="{BB962C8B-B14F-4D97-AF65-F5344CB8AC3E}">
        <p14:creationId xmlns:p14="http://schemas.microsoft.com/office/powerpoint/2010/main" val="36373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385064"/>
          </a:xfrm>
        </p:spPr>
      </p:pic>
    </p:spTree>
    <p:extLst>
      <p:ext uri="{BB962C8B-B14F-4D97-AF65-F5344CB8AC3E}">
        <p14:creationId xmlns:p14="http://schemas.microsoft.com/office/powerpoint/2010/main" val="116060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209"/>
            <a:ext cx="12192000" cy="2936759"/>
          </a:xfrm>
        </p:spPr>
      </p:pic>
    </p:spTree>
    <p:extLst>
      <p:ext uri="{BB962C8B-B14F-4D97-AF65-F5344CB8AC3E}">
        <p14:creationId xmlns:p14="http://schemas.microsoft.com/office/powerpoint/2010/main" val="68504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8955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</Words>
  <Application>Microsoft Macintosh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Black</vt:lpstr>
      <vt:lpstr>Calibri</vt:lpstr>
      <vt:lpstr>Calibri Light</vt:lpstr>
      <vt:lpstr>Arial</vt:lpstr>
      <vt:lpstr>Office Theme</vt:lpstr>
      <vt:lpstr>            SVD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 Rank Approximation</vt:lpstr>
      <vt:lpstr>PCA Implementation using SVD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13</cp:revision>
  <dcterms:created xsi:type="dcterms:W3CDTF">2019-10-26T12:53:45Z</dcterms:created>
  <dcterms:modified xsi:type="dcterms:W3CDTF">2019-11-12T13:15:44Z</dcterms:modified>
</cp:coreProperties>
</file>