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5" r:id="rId4"/>
    <p:sldId id="366" r:id="rId5"/>
    <p:sldId id="364" r:id="rId6"/>
    <p:sldId id="352" r:id="rId7"/>
    <p:sldId id="353" r:id="rId8"/>
    <p:sldId id="333" r:id="rId9"/>
    <p:sldId id="418" r:id="rId10"/>
    <p:sldId id="442" r:id="rId11"/>
    <p:sldId id="443" r:id="rId12"/>
    <p:sldId id="444" r:id="rId13"/>
    <p:sldId id="445" r:id="rId14"/>
    <p:sldId id="447" r:id="rId15"/>
    <p:sldId id="451" r:id="rId16"/>
    <p:sldId id="450" r:id="rId17"/>
    <p:sldId id="449" r:id="rId18"/>
    <p:sldId id="448" r:id="rId19"/>
    <p:sldId id="426" r:id="rId20"/>
    <p:sldId id="462" r:id="rId21"/>
    <p:sldId id="460" r:id="rId22"/>
    <p:sldId id="459" r:id="rId23"/>
    <p:sldId id="458" r:id="rId24"/>
    <p:sldId id="461" r:id="rId25"/>
    <p:sldId id="456" r:id="rId26"/>
    <p:sldId id="455" r:id="rId27"/>
    <p:sldId id="454" r:id="rId28"/>
    <p:sldId id="453" r:id="rId29"/>
    <p:sldId id="464" r:id="rId30"/>
    <p:sldId id="452" r:id="rId31"/>
    <p:sldId id="463" r:id="rId32"/>
    <p:sldId id="400" r:id="rId33"/>
    <p:sldId id="401" r:id="rId34"/>
    <p:sldId id="408" r:id="rId35"/>
    <p:sldId id="402" r:id="rId36"/>
    <p:sldId id="363" r:id="rId37"/>
    <p:sldId id="409" r:id="rId38"/>
    <p:sldId id="410" r:id="rId39"/>
    <p:sldId id="415" r:id="rId40"/>
    <p:sldId id="411" r:id="rId41"/>
    <p:sldId id="30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8"/>
    <p:restoredTop sz="93130"/>
  </p:normalViewPr>
  <p:slideViewPr>
    <p:cSldViewPr snapToGrid="0" snapToObjects="1">
      <p:cViewPr varScale="1">
        <p:scale>
          <a:sx n="77" d="100"/>
          <a:sy n="77" d="100"/>
        </p:scale>
        <p:origin x="21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s://learning.oreilly.com/library/view/hands-on-machine-learning/9781491962282/" TargetMode="External"/><Relationship Id="rId6" Type="http://schemas.openxmlformats.org/officeDocument/2006/relationships/hyperlink" Target="https://github.com/ageron/handson-ml" TargetMode="External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4.png"/><Relationship Id="rId1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hyperlink" Target="https://learning.oreilly.com/library/view/hands-on-machine-learning/9781491962282/" TargetMode="External"/><Relationship Id="rId5" Type="http://schemas.openxmlformats.org/officeDocument/2006/relationships/hyperlink" Target="https://github.com/ageron/handson-ml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youtu.be/xIRre44mCHc" TargetMode="External"/><Relationship Id="rId6" Type="http://schemas.openxmlformats.org/officeDocument/2006/relationships/hyperlink" Target="https://youtu.be/5MP_HUvW1WQ" TargetMode="External"/><Relationship Id="rId7" Type="http://schemas.openxmlformats.org/officeDocument/2006/relationships/hyperlink" Target="https://youtu.be/9VqwGuCsh3M" TargetMode="External"/><Relationship Id="rId8" Type="http://schemas.openxmlformats.org/officeDocument/2006/relationships/hyperlink" Target="https://youtu.be/9zrDzDw5mCA" TargetMode="External"/><Relationship Id="rId9" Type="http://schemas.openxmlformats.org/officeDocument/2006/relationships/hyperlink" Target="https://github.com/SungchulLee/machine_learning/tree/master/rnn_mnist_handson_ml_multy_layer_rnn" TargetMode="External"/><Relationship Id="rId10" Type="http://schemas.openxmlformats.org/officeDocument/2006/relationships/hyperlink" Target="https://github.com/SungchulLee/financial_math/tree/master/close_return_and_return_vol" TargetMode="External"/><Relationship Id="rId11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6530" y="2185617"/>
            <a:ext cx="9144000" cy="189728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Multilayer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RNN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on 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MNIST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61617" y="286603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2372496"/>
            <a:ext cx="3517482" cy="26635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7037" y="2584747"/>
            <a:ext cx="80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9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61617" y="286603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2372496"/>
            <a:ext cx="3517482" cy="26635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7037" y="2584747"/>
            <a:ext cx="80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8" y="2105917"/>
            <a:ext cx="4627537" cy="3441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5540" y="6375757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5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11" y="1160897"/>
            <a:ext cx="1181276" cy="9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99" y="0"/>
            <a:ext cx="3517482" cy="266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8" y="2105917"/>
            <a:ext cx="4627537" cy="3441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5540" y="6375757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11" y="1160897"/>
            <a:ext cx="1181276" cy="9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8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99" y="0"/>
            <a:ext cx="3517482" cy="266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8" y="2105917"/>
            <a:ext cx="4627537" cy="3441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5540" y="6375757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11" y="1160897"/>
            <a:ext cx="1181276" cy="945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99" y="0"/>
            <a:ext cx="3517482" cy="266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8" y="2105917"/>
            <a:ext cx="4627537" cy="3441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5540" y="6375757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11" y="1160897"/>
            <a:ext cx="1181276" cy="945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7" y="5556929"/>
            <a:ext cx="628481" cy="767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6" y="5769188"/>
            <a:ext cx="628481" cy="8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99" y="0"/>
            <a:ext cx="3517482" cy="266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8" y="2105917"/>
            <a:ext cx="4627537" cy="3441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5540" y="6375757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11" y="1160897"/>
            <a:ext cx="1181276" cy="945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7" y="5556929"/>
            <a:ext cx="628481" cy="767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6" y="5769188"/>
            <a:ext cx="628481" cy="857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07" y="5556929"/>
            <a:ext cx="628481" cy="767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28" y="5829603"/>
            <a:ext cx="771238" cy="5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99" y="0"/>
            <a:ext cx="3517482" cy="266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8" y="2105917"/>
            <a:ext cx="4627537" cy="3441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5540" y="6375757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11" y="1160897"/>
            <a:ext cx="1181276" cy="945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7" y="5556929"/>
            <a:ext cx="628481" cy="767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6" y="5769188"/>
            <a:ext cx="628481" cy="857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07" y="5556929"/>
            <a:ext cx="628481" cy="767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54" y="5556929"/>
            <a:ext cx="637527" cy="457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28" y="5829603"/>
            <a:ext cx="771238" cy="505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36" y="5778184"/>
            <a:ext cx="628481" cy="7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99" y="0"/>
            <a:ext cx="3517482" cy="266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8" y="2105917"/>
            <a:ext cx="4627537" cy="3441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5540" y="6375757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11" y="1160897"/>
            <a:ext cx="1181276" cy="945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7" y="5556929"/>
            <a:ext cx="628481" cy="767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6" y="5769188"/>
            <a:ext cx="628481" cy="857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07" y="5556929"/>
            <a:ext cx="628481" cy="767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54" y="5556929"/>
            <a:ext cx="637527" cy="457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858668" y="5544248"/>
            <a:ext cx="646806" cy="654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28" y="5829603"/>
            <a:ext cx="771238" cy="505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36" y="5778184"/>
            <a:ext cx="628481" cy="767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14" y="5778184"/>
            <a:ext cx="628481" cy="7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99" y="0"/>
            <a:ext cx="3517482" cy="2663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8" y="2105917"/>
            <a:ext cx="4627537" cy="34416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25540" y="6375757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4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11" y="1160897"/>
            <a:ext cx="1181276" cy="945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57" y="2758837"/>
            <a:ext cx="1420857" cy="1350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11" y="4223432"/>
            <a:ext cx="1349003" cy="1333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7" y="5556929"/>
            <a:ext cx="628481" cy="767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6" y="5769188"/>
            <a:ext cx="628481" cy="857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07" y="5556929"/>
            <a:ext cx="628481" cy="767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54" y="5556929"/>
            <a:ext cx="637527" cy="457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858668" y="5544248"/>
            <a:ext cx="646806" cy="654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28" y="5829603"/>
            <a:ext cx="771238" cy="505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36" y="5778184"/>
            <a:ext cx="628481" cy="767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14" y="5778184"/>
            <a:ext cx="628481" cy="767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65" y="417972"/>
            <a:ext cx="7402222" cy="7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10" y="3426350"/>
            <a:ext cx="8768185" cy="3383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8" y="3426351"/>
            <a:ext cx="11555605" cy="338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</a:t>
            </a:r>
            <a:r>
              <a:rPr lang="en-US" sz="2000" b="1" dirty="0" smtClean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14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Youtube on 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5"/>
              </a:rPr>
              <a:t>MNIST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Youtube on 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6"/>
              </a:rPr>
              <a:t>CNN on MNIST</a:t>
            </a:r>
            <a:endParaRPr lang="en-US" sz="2000" b="1" dirty="0" smtClean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7"/>
              </a:rPr>
              <a:t>Youtube on RNN on MNIST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8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9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1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81" y="3545098"/>
            <a:ext cx="9843644" cy="3322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8" y="4373217"/>
            <a:ext cx="11555605" cy="243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81" y="3531846"/>
            <a:ext cx="9843644" cy="33225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8" y="4373217"/>
            <a:ext cx="11555605" cy="243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248" y="252709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81" y="3531846"/>
            <a:ext cx="9843644" cy="33225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8" y="4359965"/>
            <a:ext cx="11555605" cy="244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3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248" y="252709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81" y="3531846"/>
            <a:ext cx="9843644" cy="33225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8" y="5800202"/>
            <a:ext cx="11555605" cy="100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868992"/>
            <a:ext cx="857717" cy="16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36541" y="1753445"/>
            <a:ext cx="1065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states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248" y="252709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81" y="3531846"/>
            <a:ext cx="9843644" cy="33225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5" y="5830956"/>
            <a:ext cx="10688883" cy="102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868992"/>
            <a:ext cx="857717" cy="16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36541" y="1753445"/>
            <a:ext cx="1065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states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248" y="252709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44909" y="2048056"/>
            <a:ext cx="2416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tuple of tensors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81" y="3531846"/>
            <a:ext cx="9843644" cy="33225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5" y="5830956"/>
            <a:ext cx="10688883" cy="102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868992"/>
            <a:ext cx="857717" cy="16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36541" y="1753445"/>
            <a:ext cx="1065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states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248" y="252709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8125508" y="1584430"/>
            <a:ext cx="857717" cy="16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021472" y="1478932"/>
            <a:ext cx="2160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tates_concat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44909" y="2038008"/>
            <a:ext cx="2416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tuple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of tensors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81" y="3531846"/>
            <a:ext cx="9843644" cy="33225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5" y="5844208"/>
            <a:ext cx="10688883" cy="102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868992"/>
            <a:ext cx="857717" cy="16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36541" y="1753445"/>
            <a:ext cx="1065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states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248" y="252709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8125508" y="1584430"/>
            <a:ext cx="857717" cy="16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021472" y="1478932"/>
            <a:ext cx="2160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tates_concat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44909" y="2038008"/>
            <a:ext cx="2416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tuple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of tensors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83225" y="1216079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3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00)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81" y="3531846"/>
            <a:ext cx="9843644" cy="332251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5" y="5830956"/>
            <a:ext cx="10688883" cy="102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1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868992"/>
            <a:ext cx="857717" cy="16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36541" y="1753445"/>
            <a:ext cx="1065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states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248" y="252709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8125508" y="1584430"/>
            <a:ext cx="857717" cy="16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021472" y="1478932"/>
            <a:ext cx="2160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tates_concat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44909" y="2038008"/>
            <a:ext cx="2416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tuple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of tensors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83225" y="1216079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3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00)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81" y="3531846"/>
            <a:ext cx="9843644" cy="332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868992"/>
            <a:ext cx="857717" cy="16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36541" y="1753445"/>
            <a:ext cx="1065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states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248" y="252709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8125508" y="1584430"/>
            <a:ext cx="857717" cy="16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021472" y="1478932"/>
            <a:ext cx="2160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tates_concat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8842586" y="945996"/>
            <a:ext cx="140639" cy="149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013755" y="820612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logits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44909" y="2038008"/>
            <a:ext cx="2416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tuple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of tensors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83225" y="1216079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3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00)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81" y="3531846"/>
            <a:ext cx="9843644" cy="332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6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04" y="0"/>
            <a:ext cx="5772798" cy="341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51" y="142788"/>
            <a:ext cx="4866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14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15912" y="3066098"/>
            <a:ext cx="2310714" cy="18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725" y="28977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x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8125509" y="1868992"/>
            <a:ext cx="857717" cy="16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36541" y="1753445"/>
            <a:ext cx="1065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states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248" y="252709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(?,28,28)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3225" y="1216079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3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00)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4909" y="2038008"/>
            <a:ext cx="2416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tuple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of tensors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8125508" y="1584430"/>
            <a:ext cx="857717" cy="16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021472" y="1478932"/>
            <a:ext cx="2160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s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tates_concat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8842586" y="945996"/>
            <a:ext cx="140639" cy="149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83225" y="508807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(?,10)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13755" y="820612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logits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81" y="3531846"/>
            <a:ext cx="9843644" cy="332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3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" y="2669059"/>
            <a:ext cx="11826288" cy="15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7" y="2733151"/>
            <a:ext cx="11932855" cy="13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7" y="2718486"/>
            <a:ext cx="11742722" cy="14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006"/>
            <a:ext cx="12192000" cy="646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244" y="2961042"/>
            <a:ext cx="6169511" cy="93591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Report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75" y="0"/>
            <a:ext cx="5986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5" y="90435"/>
            <a:ext cx="11101993" cy="6541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5" y="1581665"/>
            <a:ext cx="11701849" cy="518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5" y="90435"/>
            <a:ext cx="11101993" cy="654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" y="961292"/>
            <a:ext cx="11977014" cy="49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1126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9AE01E3-FF37-E147-BBD1-FA4A580A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34" y="871370"/>
            <a:ext cx="11004174" cy="52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6" y="693053"/>
            <a:ext cx="11618646" cy="568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977179"/>
            <a:ext cx="4876800" cy="90364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1" y="0"/>
            <a:ext cx="3508051" cy="23724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61617" y="286603"/>
            <a:ext cx="164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Previously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3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279</Words>
  <Application>Microsoft Macintosh PowerPoint</Application>
  <PresentationFormat>Widescreen</PresentationFormat>
  <Paragraphs>91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 Black</vt:lpstr>
      <vt:lpstr>Calibri</vt:lpstr>
      <vt:lpstr>Calibri Light</vt:lpstr>
      <vt:lpstr>Arial</vt:lpstr>
      <vt:lpstr>Office Theme</vt:lpstr>
      <vt:lpstr>               Multilayer RNN on MNIST</vt:lpstr>
      <vt:lpstr>Reference</vt:lpstr>
      <vt:lpstr>             Data</vt:lpstr>
      <vt:lpstr>PowerPoint Presentation</vt:lpstr>
      <vt:lpstr>              Warm Up</vt:lpstr>
      <vt:lpstr>PowerPoint Presentation</vt:lpstr>
      <vt:lpstr>PowerPoint Presentation</vt:lpstr>
      <vt:lpstr>             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Session</vt:lpstr>
      <vt:lpstr>PowerPoint Presentation</vt:lpstr>
      <vt:lpstr>              Report Result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93</cp:revision>
  <dcterms:created xsi:type="dcterms:W3CDTF">2019-10-26T12:53:45Z</dcterms:created>
  <dcterms:modified xsi:type="dcterms:W3CDTF">2020-01-13T06:50:52Z</dcterms:modified>
</cp:coreProperties>
</file>