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42" r:id="rId11"/>
    <p:sldId id="443" r:id="rId12"/>
    <p:sldId id="444" r:id="rId13"/>
    <p:sldId id="445" r:id="rId14"/>
    <p:sldId id="447" r:id="rId15"/>
    <p:sldId id="451" r:id="rId16"/>
    <p:sldId id="450" r:id="rId17"/>
    <p:sldId id="449" r:id="rId18"/>
    <p:sldId id="448" r:id="rId19"/>
    <p:sldId id="426" r:id="rId20"/>
    <p:sldId id="462" r:id="rId21"/>
    <p:sldId id="460" r:id="rId22"/>
    <p:sldId id="459" r:id="rId23"/>
    <p:sldId id="458" r:id="rId24"/>
    <p:sldId id="466" r:id="rId25"/>
    <p:sldId id="467" r:id="rId26"/>
    <p:sldId id="468" r:id="rId27"/>
    <p:sldId id="464" r:id="rId28"/>
    <p:sldId id="465" r:id="rId29"/>
    <p:sldId id="463" r:id="rId30"/>
    <p:sldId id="400" r:id="rId31"/>
    <p:sldId id="401" r:id="rId32"/>
    <p:sldId id="408" r:id="rId33"/>
    <p:sldId id="402" r:id="rId34"/>
    <p:sldId id="363" r:id="rId35"/>
    <p:sldId id="409" r:id="rId36"/>
    <p:sldId id="410" r:id="rId37"/>
    <p:sldId id="415" r:id="rId38"/>
    <p:sldId id="411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147"/>
  </p:normalViewPr>
  <p:slideViewPr>
    <p:cSldViewPr snapToGrid="0" snapToObjects="1">
      <p:cViewPr varScale="1">
        <p:scale>
          <a:sx n="60" d="100"/>
          <a:sy n="6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Bufwa4Fv6-Q" TargetMode="External"/><Relationship Id="rId8" Type="http://schemas.openxmlformats.org/officeDocument/2006/relationships/hyperlink" Target="https://youtu.be/2uQZdf6uMoQ" TargetMode="External"/><Relationship Id="rId9" Type="http://schemas.openxmlformats.org/officeDocument/2006/relationships/hyperlink" Target="https://github.com/SungchulLee/machine_learning/tree/master/rnn_mnist_handson_ml_multy_layer_rnn_gru" TargetMode="External"/><Relationship Id="rId10" Type="http://schemas.openxmlformats.org/officeDocument/2006/relationships/hyperlink" Target="https://github.com/SungchulLee/financial_math/tree/master/close_return_and_return_vol" TargetMode="Externa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1739049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Multilayer GRU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5" y="417972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10" y="3426350"/>
            <a:ext cx="8768185" cy="3383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3426351"/>
            <a:ext cx="11555605" cy="33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 Youtube on GRU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9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417256"/>
            <a:ext cx="11555605" cy="2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4417255"/>
            <a:ext cx="11555605" cy="24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403188"/>
            <a:ext cx="11555605" cy="2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851795"/>
            <a:ext cx="11555605" cy="957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" y="5833840"/>
            <a:ext cx="11555605" cy="9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851795"/>
            <a:ext cx="11555605" cy="95797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46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op_layer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" y="5851795"/>
            <a:ext cx="11555605" cy="9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851795"/>
            <a:ext cx="11555605" cy="95797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46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top_layer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851795"/>
            <a:ext cx="11555605" cy="9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46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top_layer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1" y="6594440"/>
            <a:ext cx="10151003" cy="263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46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top_layer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1" y="6594440"/>
            <a:ext cx="10151003" cy="2635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46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top_layer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83225" y="50880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(?,10)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1" y="6594440"/>
            <a:ext cx="10151003" cy="2635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" y="3568207"/>
            <a:ext cx="9657898" cy="32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" y="2733151"/>
            <a:ext cx="11932855" cy="13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" y="222141"/>
            <a:ext cx="12107941" cy="64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0"/>
            <a:ext cx="5986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1" y="90435"/>
            <a:ext cx="11058401" cy="654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1" y="95376"/>
            <a:ext cx="11058401" cy="6531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581665"/>
            <a:ext cx="11701849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1" y="95376"/>
            <a:ext cx="11058401" cy="65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" y="0"/>
            <a:ext cx="1086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230</Words>
  <Application>Microsoft Macintosh PowerPoint</Application>
  <PresentationFormat>Widescreen</PresentationFormat>
  <Paragraphs>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Black</vt:lpstr>
      <vt:lpstr>Calibri</vt:lpstr>
      <vt:lpstr>Calibri Light</vt:lpstr>
      <vt:lpstr>Arial</vt:lpstr>
      <vt:lpstr>Office Theme</vt:lpstr>
      <vt:lpstr>              Multilayer GRU on MNIST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98</cp:revision>
  <dcterms:created xsi:type="dcterms:W3CDTF">2019-10-26T12:53:45Z</dcterms:created>
  <dcterms:modified xsi:type="dcterms:W3CDTF">2020-01-13T06:59:28Z</dcterms:modified>
</cp:coreProperties>
</file>