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97" r:id="rId3"/>
    <p:sldId id="365" r:id="rId4"/>
    <p:sldId id="366" r:id="rId5"/>
    <p:sldId id="364" r:id="rId6"/>
    <p:sldId id="352" r:id="rId7"/>
    <p:sldId id="353" r:id="rId8"/>
    <p:sldId id="333" r:id="rId9"/>
    <p:sldId id="418" r:id="rId10"/>
    <p:sldId id="424" r:id="rId11"/>
    <p:sldId id="433" r:id="rId12"/>
    <p:sldId id="435" r:id="rId13"/>
    <p:sldId id="434" r:id="rId14"/>
    <p:sldId id="432" r:id="rId15"/>
    <p:sldId id="431" r:id="rId16"/>
    <p:sldId id="436" r:id="rId17"/>
    <p:sldId id="443" r:id="rId18"/>
    <p:sldId id="446" r:id="rId19"/>
    <p:sldId id="450" r:id="rId20"/>
    <p:sldId id="453" r:id="rId21"/>
    <p:sldId id="452" r:id="rId22"/>
    <p:sldId id="451" r:id="rId23"/>
    <p:sldId id="449" r:id="rId24"/>
    <p:sldId id="448" r:id="rId25"/>
    <p:sldId id="445" r:id="rId26"/>
    <p:sldId id="456" r:id="rId27"/>
    <p:sldId id="455" r:id="rId28"/>
    <p:sldId id="454" r:id="rId29"/>
    <p:sldId id="425" r:id="rId30"/>
    <p:sldId id="441" r:id="rId31"/>
    <p:sldId id="428" r:id="rId32"/>
    <p:sldId id="439" r:id="rId33"/>
    <p:sldId id="427" r:id="rId34"/>
    <p:sldId id="429" r:id="rId35"/>
    <p:sldId id="438" r:id="rId36"/>
    <p:sldId id="426" r:id="rId37"/>
    <p:sldId id="430" r:id="rId38"/>
    <p:sldId id="440" r:id="rId39"/>
    <p:sldId id="399" r:id="rId40"/>
    <p:sldId id="400" r:id="rId41"/>
    <p:sldId id="401" r:id="rId42"/>
    <p:sldId id="408" r:id="rId43"/>
    <p:sldId id="402" r:id="rId44"/>
    <p:sldId id="363" r:id="rId45"/>
    <p:sldId id="409" r:id="rId46"/>
    <p:sldId id="410" r:id="rId47"/>
    <p:sldId id="415" r:id="rId48"/>
    <p:sldId id="411" r:id="rId49"/>
    <p:sldId id="307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8"/>
    <p:restoredTop sz="93020"/>
  </p:normalViewPr>
  <p:slideViewPr>
    <p:cSldViewPr snapToGrid="0" snapToObjects="1">
      <p:cViewPr varScale="1">
        <p:scale>
          <a:sx n="132" d="100"/>
          <a:sy n="132" d="100"/>
        </p:scale>
        <p:origin x="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9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9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Relationship Id="rId9" Type="http://schemas.openxmlformats.org/officeDocument/2006/relationships/image" Target="../media/image9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hyperlink" Target="https://youtu.be/xIRre44mCHc" TargetMode="External"/><Relationship Id="rId6" Type="http://schemas.openxmlformats.org/officeDocument/2006/relationships/hyperlink" Target="https://youtu.be/5MP_HUvW1WQ" TargetMode="External"/><Relationship Id="rId7" Type="http://schemas.openxmlformats.org/officeDocument/2006/relationships/hyperlink" Target="https://youtu.be/9VqwGuCsh3M" TargetMode="External"/><Relationship Id="rId8" Type="http://schemas.openxmlformats.org/officeDocument/2006/relationships/hyperlink" Target="https://youtu.be/pYoJB8VGxww" TargetMode="External"/><Relationship Id="rId9" Type="http://schemas.openxmlformats.org/officeDocument/2006/relationships/hyperlink" Target="https://github.com/SungchulLee/machine_learning/tree/master/rnn_mnist_handson_ml_lstm" TargetMode="External"/><Relationship Id="rId10" Type="http://schemas.openxmlformats.org/officeDocument/2006/relationships/hyperlink" Target="https://github.com/SungchulLee/financial_math/tree/master/close_return_and_return_vol" TargetMode="External"/><Relationship Id="rId11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6530" y="2185617"/>
            <a:ext cx="9144000" cy="189728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LSTM</a:t>
            </a: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on 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MNIST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9" y="1189385"/>
            <a:ext cx="7352452" cy="43511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61" y="0"/>
            <a:ext cx="3508051" cy="23724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25540" y="6321166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99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9" y="1189385"/>
            <a:ext cx="7352452" cy="43511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61" y="0"/>
            <a:ext cx="3508051" cy="23724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25540" y="6321166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457" y="2758837"/>
            <a:ext cx="1420857" cy="13506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311" y="4223432"/>
            <a:ext cx="1349003" cy="133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3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9" y="1189385"/>
            <a:ext cx="7352452" cy="43511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61" y="0"/>
            <a:ext cx="3508051" cy="23724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25540" y="6321166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457" y="2758837"/>
            <a:ext cx="1420857" cy="1350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9" y="5733034"/>
            <a:ext cx="1297460" cy="1583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311" y="4223432"/>
            <a:ext cx="1349003" cy="13334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9" y="6083907"/>
            <a:ext cx="13970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9" y="1189385"/>
            <a:ext cx="7352452" cy="43511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61" y="0"/>
            <a:ext cx="3508051" cy="23724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25540" y="6321166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457" y="2758837"/>
            <a:ext cx="1420857" cy="1350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9" y="5733034"/>
            <a:ext cx="1297460" cy="1583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65" y="5733034"/>
            <a:ext cx="1347398" cy="1644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311" y="4223432"/>
            <a:ext cx="1349003" cy="13334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9" y="6083907"/>
            <a:ext cx="1397000" cy="190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439" y="6172806"/>
            <a:ext cx="1549400" cy="1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9" y="1189385"/>
            <a:ext cx="7352452" cy="43511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61" y="0"/>
            <a:ext cx="3508051" cy="23724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25540" y="6321166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457" y="2758837"/>
            <a:ext cx="1420857" cy="1350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9" y="5733034"/>
            <a:ext cx="1297460" cy="1583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65" y="5733034"/>
            <a:ext cx="1347398" cy="1644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37762" y="5812210"/>
            <a:ext cx="1343787" cy="96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311" y="4223432"/>
            <a:ext cx="1349003" cy="13334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9" y="6083907"/>
            <a:ext cx="1397000" cy="190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762" y="6109960"/>
            <a:ext cx="1347398" cy="1644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439" y="6172806"/>
            <a:ext cx="1549400" cy="1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2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9" y="1189385"/>
            <a:ext cx="7352452" cy="43511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61" y="0"/>
            <a:ext cx="3508051" cy="23724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25540" y="6321166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457" y="2758837"/>
            <a:ext cx="1420857" cy="1350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9" y="5733034"/>
            <a:ext cx="1297460" cy="1583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65" y="5733034"/>
            <a:ext cx="1347398" cy="1644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37762" y="5812210"/>
            <a:ext cx="1343787" cy="963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130421" y="5815738"/>
            <a:ext cx="1298527" cy="1314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311" y="4223432"/>
            <a:ext cx="1349003" cy="13334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9" y="6083907"/>
            <a:ext cx="1397000" cy="190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762" y="6109960"/>
            <a:ext cx="1347398" cy="16444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549" y="6109959"/>
            <a:ext cx="1347398" cy="1644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439" y="6172806"/>
            <a:ext cx="1549400" cy="1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6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9" y="1189385"/>
            <a:ext cx="7352452" cy="43511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61" y="0"/>
            <a:ext cx="3508051" cy="23724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25540" y="6321166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457" y="2758837"/>
            <a:ext cx="1420857" cy="1350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9" y="5733034"/>
            <a:ext cx="1297460" cy="1583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65" y="5733034"/>
            <a:ext cx="1347398" cy="1644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37762" y="5812210"/>
            <a:ext cx="1343787" cy="963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130421" y="5815738"/>
            <a:ext cx="1298527" cy="1314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311" y="4223432"/>
            <a:ext cx="1349003" cy="13334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9" y="6083907"/>
            <a:ext cx="1397000" cy="190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762" y="6109960"/>
            <a:ext cx="1347398" cy="16444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549" y="6109959"/>
            <a:ext cx="1347398" cy="1644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439" y="6172806"/>
            <a:ext cx="1549400" cy="10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9" y="446459"/>
            <a:ext cx="7402222" cy="7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2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4" y="1306286"/>
            <a:ext cx="11964188" cy="40732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632" y="130629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57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7" y="1184559"/>
            <a:ext cx="11902056" cy="43849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632" y="130629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00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5632" y="688769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2" y="1396655"/>
            <a:ext cx="112649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4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</a:t>
            </a:r>
            <a:r>
              <a:rPr lang="en-US" sz="2000" b="1" dirty="0" smtClean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14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</a:t>
            </a:r>
            <a:r>
              <a:rPr lang="en-US" sz="2000" b="1" dirty="0" smtClean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O'Reilly) of Hands-On ML</a:t>
            </a:r>
            <a:endParaRPr lang="en-US" sz="2000" b="1" dirty="0" smtClean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Youtube on </a:t>
            </a:r>
            <a:r>
              <a:rPr lang="en-US" sz="2000" b="1" dirty="0" smtClean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MNIST</a:t>
            </a:r>
            <a:endParaRPr lang="en-US" sz="2000" b="1" dirty="0" smtClean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6"/>
              </a:rPr>
              <a:t>Youtube on </a:t>
            </a:r>
            <a:r>
              <a:rPr lang="en-US" sz="2000" b="1" dirty="0" smtClean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6"/>
              </a:rPr>
              <a:t>CNN on MNIST</a:t>
            </a:r>
            <a:endParaRPr lang="en-US" sz="2000" b="1" dirty="0" smtClean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7"/>
              </a:rPr>
              <a:t>Youtube on RNN on MNIST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8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9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1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6981714" y="92806"/>
            <a:ext cx="5051330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5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5632" y="688769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2" y="1396655"/>
            <a:ext cx="11264900" cy="1143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5632" y="3978234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2" y="4686120"/>
            <a:ext cx="111125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5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5632" y="688769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2" y="1396655"/>
            <a:ext cx="11264900" cy="1143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5632" y="3978234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2" y="4686120"/>
            <a:ext cx="11112500" cy="14986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916384" y="1591294"/>
            <a:ext cx="1983180" cy="376861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5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5632" y="688769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2" y="1396655"/>
            <a:ext cx="11264900" cy="1143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5632" y="3978234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2" y="4686120"/>
            <a:ext cx="11112500" cy="14986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916384" y="1591294"/>
            <a:ext cx="1983180" cy="376861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790292" y="4855029"/>
            <a:ext cx="2109272" cy="376861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688280" y="2137064"/>
            <a:ext cx="439387" cy="2634003"/>
          </a:xfrm>
          <a:prstGeom prst="down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1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5632" y="688769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2" y="1396655"/>
            <a:ext cx="11264900" cy="1143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5632" y="3978234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2" y="4686120"/>
            <a:ext cx="11112500" cy="14986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916384" y="1591294"/>
            <a:ext cx="1983180" cy="376861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790292" y="4855029"/>
            <a:ext cx="2109272" cy="376861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688280" y="2137064"/>
            <a:ext cx="439387" cy="2634003"/>
          </a:xfrm>
          <a:prstGeom prst="down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94442" y="5565569"/>
            <a:ext cx="3049401" cy="376861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5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5632" y="688769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2" y="1396655"/>
            <a:ext cx="11264900" cy="1143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5632" y="3978234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2" y="4686120"/>
            <a:ext cx="11112500" cy="14986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916384" y="1591294"/>
            <a:ext cx="1983180" cy="376861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790292" y="4855029"/>
            <a:ext cx="2109272" cy="376861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688280" y="2137064"/>
            <a:ext cx="439387" cy="2634003"/>
          </a:xfrm>
          <a:prstGeom prst="down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94442" y="5565569"/>
            <a:ext cx="3049401" cy="376861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3612653" y="5608728"/>
            <a:ext cx="1911927" cy="290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88280" y="5435420"/>
            <a:ext cx="1523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Note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0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623" y="4318000"/>
            <a:ext cx="97536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0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50" y="521741"/>
            <a:ext cx="6101773" cy="36438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6523" y="0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623" y="4318000"/>
            <a:ext cx="97536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7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50" y="521741"/>
            <a:ext cx="6101773" cy="36438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6523" y="0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623" y="4318000"/>
            <a:ext cx="9753600" cy="25400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0800000">
            <a:off x="5367646" y="1352791"/>
            <a:ext cx="1947553" cy="201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69579" y="1239516"/>
            <a:ext cx="1435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tates[0]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81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50" y="521741"/>
            <a:ext cx="6101773" cy="36438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6523" y="0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623" y="4318000"/>
            <a:ext cx="9753600" cy="25400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0800000">
            <a:off x="5367646" y="1352791"/>
            <a:ext cx="1947553" cy="201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5367646" y="1814946"/>
            <a:ext cx="1947553" cy="201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69579" y="1239516"/>
            <a:ext cx="1435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tates[0]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69579" y="1715831"/>
            <a:ext cx="1435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states[1]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06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7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787" y="3531231"/>
            <a:ext cx="9097431" cy="33102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27" y="4607748"/>
            <a:ext cx="11269749" cy="223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5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914400" y="2983814"/>
            <a:ext cx="2310714" cy="432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0064" y="284611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787" y="3531231"/>
            <a:ext cx="9097431" cy="33102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27" y="4607748"/>
            <a:ext cx="11269749" cy="223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3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914400" y="2983814"/>
            <a:ext cx="2310714" cy="432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0064" y="284611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551" y="2275927"/>
            <a:ext cx="26068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(?,28,28)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787" y="3531231"/>
            <a:ext cx="9097431" cy="33102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27" y="4579214"/>
            <a:ext cx="11269749" cy="226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787" y="3531231"/>
            <a:ext cx="9097431" cy="33102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914400" y="2983814"/>
            <a:ext cx="2310714" cy="432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0064" y="284611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88" y="5511114"/>
            <a:ext cx="11269749" cy="13468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551" y="2275927"/>
            <a:ext cx="26068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(?,28,28)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3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914400" y="2983814"/>
            <a:ext cx="2310714" cy="432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0064" y="284611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8125509" y="1605522"/>
            <a:ext cx="2009471" cy="432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34981" y="1467822"/>
            <a:ext cx="1939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states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551" y="2275927"/>
            <a:ext cx="26068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(?,28,28)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787" y="3531231"/>
            <a:ext cx="9097431" cy="33102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88" y="5511114"/>
            <a:ext cx="11269749" cy="134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2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914400" y="2983814"/>
            <a:ext cx="2310714" cy="432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0064" y="284611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8125509" y="1605522"/>
            <a:ext cx="2009471" cy="432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34981" y="1467822"/>
            <a:ext cx="1939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states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551" y="2275927"/>
            <a:ext cx="26068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(?,28,28)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57683" y="2019268"/>
            <a:ext cx="2093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(?,150)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787" y="3531231"/>
            <a:ext cx="9097431" cy="33102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88" y="5511114"/>
            <a:ext cx="11269749" cy="134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0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914400" y="2983814"/>
            <a:ext cx="2310714" cy="432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0064" y="284611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8125509" y="1605522"/>
            <a:ext cx="2009471" cy="432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34981" y="1467822"/>
            <a:ext cx="1939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states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551" y="2275927"/>
            <a:ext cx="26068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(?,28,28)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57683" y="2019268"/>
            <a:ext cx="2093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(?,150)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787" y="3531231"/>
            <a:ext cx="9097431" cy="331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914400" y="2983814"/>
            <a:ext cx="2310714" cy="432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0064" y="284611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8125509" y="1605522"/>
            <a:ext cx="2009471" cy="432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34981" y="1467822"/>
            <a:ext cx="1939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states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10800000">
            <a:off x="8895902" y="793071"/>
            <a:ext cx="1239078" cy="432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229205" y="655371"/>
            <a:ext cx="1750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logits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57683" y="2019268"/>
            <a:ext cx="2093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(?,150)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787" y="3531231"/>
            <a:ext cx="9097431" cy="331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0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914400" y="2983814"/>
            <a:ext cx="2310714" cy="432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0064" y="284611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8125509" y="1605522"/>
            <a:ext cx="2009471" cy="432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34981" y="1467822"/>
            <a:ext cx="1939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states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10800000">
            <a:off x="8895902" y="793071"/>
            <a:ext cx="1239078" cy="432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229205" y="655371"/>
            <a:ext cx="1750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logits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57683" y="2019268"/>
            <a:ext cx="2093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(?,150)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29205" y="94555"/>
            <a:ext cx="1752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(?,10)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787" y="3531231"/>
            <a:ext cx="9097431" cy="331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" y="2669059"/>
            <a:ext cx="11826288" cy="153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1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" y="961292"/>
            <a:ext cx="11977014" cy="498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7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5" y="2743200"/>
            <a:ext cx="1188223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5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27" y="2718486"/>
            <a:ext cx="11742722" cy="14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6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5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1244" y="2961042"/>
            <a:ext cx="6169511" cy="93591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Report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7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794" y="0"/>
            <a:ext cx="6051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11" y="124001"/>
            <a:ext cx="11115493" cy="66223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5" y="1581665"/>
            <a:ext cx="11701849" cy="518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11" y="124001"/>
            <a:ext cx="11115493" cy="662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3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17" y="0"/>
            <a:ext cx="107752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0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79AE01E3-FF37-E147-BBD1-FA4A580A4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34" y="871370"/>
            <a:ext cx="11004174" cy="528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6" y="693053"/>
            <a:ext cx="11618646" cy="568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7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61" y="0"/>
            <a:ext cx="3508051" cy="237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2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254</Words>
  <Application>Microsoft Macintosh PowerPoint</Application>
  <PresentationFormat>Widescreen</PresentationFormat>
  <Paragraphs>84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 Black</vt:lpstr>
      <vt:lpstr>Calibri</vt:lpstr>
      <vt:lpstr>Calibri Light</vt:lpstr>
      <vt:lpstr>Arial</vt:lpstr>
      <vt:lpstr>Office Theme</vt:lpstr>
      <vt:lpstr>              LSTM on MNIST</vt:lpstr>
      <vt:lpstr>Reference</vt:lpstr>
      <vt:lpstr>             Data</vt:lpstr>
      <vt:lpstr>PowerPoint Presentation</vt:lpstr>
      <vt:lpstr>              Warm Up</vt:lpstr>
      <vt:lpstr>PowerPoint Presentation</vt:lpstr>
      <vt:lpstr>PowerPoint Presentation</vt:lpstr>
      <vt:lpstr>             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Session</vt:lpstr>
      <vt:lpstr>PowerPoint Presentation</vt:lpstr>
      <vt:lpstr>              Report Result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92</cp:revision>
  <dcterms:created xsi:type="dcterms:W3CDTF">2019-10-26T12:53:45Z</dcterms:created>
  <dcterms:modified xsi:type="dcterms:W3CDTF">2020-01-11T22:13:22Z</dcterms:modified>
</cp:coreProperties>
</file>