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525" r:id="rId4"/>
    <p:sldId id="588" r:id="rId5"/>
    <p:sldId id="591" r:id="rId6"/>
    <p:sldId id="592" r:id="rId7"/>
    <p:sldId id="593" r:id="rId8"/>
    <p:sldId id="581" r:id="rId9"/>
    <p:sldId id="576" r:id="rId10"/>
    <p:sldId id="594" r:id="rId11"/>
    <p:sldId id="590" r:id="rId12"/>
    <p:sldId id="595" r:id="rId13"/>
    <p:sldId id="596" r:id="rId14"/>
    <p:sldId id="597" r:id="rId15"/>
    <p:sldId id="598" r:id="rId16"/>
    <p:sldId id="582" r:id="rId17"/>
    <p:sldId id="578" r:id="rId18"/>
    <p:sldId id="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0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tf_layers_dense_handson_ml_use_different_initializer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-1UxH_857v8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974" y="1701440"/>
            <a:ext cx="10682343" cy="364882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tf.layers.dense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Use Different Initializer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get_tensor_by_name and get_operation_by_name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41186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How to Use Different Initializer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0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D22E7-3763-8E46-9373-DBC70763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77800"/>
            <a:ext cx="8978900" cy="65024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16C752B-625E-AD47-B81D-C45234C8D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1377538"/>
            <a:ext cx="11836369" cy="53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3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D22E7-3763-8E46-9373-DBC70763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77800"/>
            <a:ext cx="8978900" cy="65024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16C752B-625E-AD47-B81D-C45234C8D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3429000"/>
            <a:ext cx="11836369" cy="3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5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D22E7-3763-8E46-9373-DBC70763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77800"/>
            <a:ext cx="8978900" cy="65024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16C752B-625E-AD47-B81D-C45234C8D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4762005"/>
            <a:ext cx="11836369" cy="191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0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D22E7-3763-8E46-9373-DBC70763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77800"/>
            <a:ext cx="8978900" cy="65024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16C752B-625E-AD47-B81D-C45234C8D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6175169"/>
            <a:ext cx="11836369" cy="5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9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D22E7-3763-8E46-9373-DBC70763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77800"/>
            <a:ext cx="89789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4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03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9441CF-4F1E-F645-85F3-3E870CFC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7" y="1911927"/>
            <a:ext cx="11712551" cy="30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2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D37F97-7805-2E44-9005-75406324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34" y="130629"/>
            <a:ext cx="8303498" cy="672737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A3893A0-98EC-E14F-A11C-14DC9DA5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29" y="4607626"/>
            <a:ext cx="9660366" cy="208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D37F97-7805-2E44-9005-75406324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34" y="130629"/>
            <a:ext cx="8303498" cy="67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4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3"/>
            <a:ext cx="8455130" cy="1768121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Load the weights from the other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6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657E24-6FC9-E145-B111-314CC7F2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8" y="2924299"/>
            <a:ext cx="11686983" cy="10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7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3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2F3A25-65CE-9B45-9315-C71FB0C9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3" y="2778826"/>
            <a:ext cx="11773991" cy="13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125</Words>
  <Application>Microsoft Macintosh PowerPoint</Application>
  <PresentationFormat>Widescreen</PresentationFormat>
  <Paragraphs>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              tf.layers.dense - Use Different Initializer - get_tensor_by_name and get_operation_by_name</vt:lpstr>
      <vt:lpstr>Reference</vt:lpstr>
      <vt:lpstr>          Warm Up</vt:lpstr>
      <vt:lpstr>PowerPoint Presentation</vt:lpstr>
      <vt:lpstr>PowerPoint Presentation</vt:lpstr>
      <vt:lpstr>          Load the weights from the other framework</vt:lpstr>
      <vt:lpstr>PowerPoint Presentation</vt:lpstr>
      <vt:lpstr>          Graph</vt:lpstr>
      <vt:lpstr>PowerPoint Presentation</vt:lpstr>
      <vt:lpstr>          How to Use Different Initializer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Session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125</cp:revision>
  <dcterms:created xsi:type="dcterms:W3CDTF">2019-10-26T12:53:45Z</dcterms:created>
  <dcterms:modified xsi:type="dcterms:W3CDTF">2020-01-29T00:06:34Z</dcterms:modified>
</cp:coreProperties>
</file>