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6" r:id="rId2"/>
    <p:sldId id="397" r:id="rId3"/>
    <p:sldId id="364" r:id="rId4"/>
    <p:sldId id="402" r:id="rId5"/>
    <p:sldId id="403" r:id="rId6"/>
    <p:sldId id="407" r:id="rId7"/>
    <p:sldId id="406" r:id="rId8"/>
    <p:sldId id="405" r:id="rId9"/>
    <p:sldId id="401" r:id="rId10"/>
    <p:sldId id="376" r:id="rId11"/>
    <p:sldId id="377" r:id="rId12"/>
    <p:sldId id="378" r:id="rId13"/>
    <p:sldId id="379" r:id="rId14"/>
    <p:sldId id="381" r:id="rId15"/>
    <p:sldId id="375" r:id="rId16"/>
    <p:sldId id="352" r:id="rId17"/>
    <p:sldId id="384" r:id="rId18"/>
    <p:sldId id="333" r:id="rId19"/>
    <p:sldId id="408" r:id="rId20"/>
    <p:sldId id="410" r:id="rId21"/>
    <p:sldId id="409" r:id="rId22"/>
    <p:sldId id="354" r:id="rId23"/>
    <p:sldId id="404" r:id="rId24"/>
    <p:sldId id="334" r:id="rId25"/>
    <p:sldId id="359" r:id="rId26"/>
    <p:sldId id="380" r:id="rId27"/>
    <p:sldId id="387" r:id="rId28"/>
    <p:sldId id="395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93061"/>
  </p:normalViewPr>
  <p:slideViewPr>
    <p:cSldViewPr snapToGrid="0" snapToObjects="1">
      <p:cViewPr varScale="1">
        <p:scale>
          <a:sx n="94" d="100"/>
          <a:sy n="94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optimizer_from_scratch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esWOX4YO7OU" TargetMode="External"/><Relationship Id="rId5" Type="http://schemas.openxmlformats.org/officeDocument/2006/relationships/hyperlink" Target="https://github.com/akimach/tfgraphviz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mach/tfgraphviz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mach/tfgraphviz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mach/tfgraphviz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mach/tfgraphviz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imach/tfgraphviz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79041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Graph Visualization</a:t>
            </a:r>
            <a:br>
              <a:rPr lang="en-US" sz="53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53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tfgraphviz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572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Input Normalization</a:t>
            </a: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" y="1233377"/>
            <a:ext cx="1082007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8C7FA-DBD3-EC42-A468-4C8C5B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89" y="177800"/>
            <a:ext cx="9692327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tfgraphviz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8C7FA-DBD3-EC42-A468-4C8C5B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89" y="177800"/>
            <a:ext cx="9692327" cy="6515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1DCA4DA-0325-0647-B8A4-A065A16A720C}"/>
              </a:ext>
            </a:extLst>
          </p:cNvPr>
          <p:cNvSpPr/>
          <p:nvPr/>
        </p:nvSpPr>
        <p:spPr>
          <a:xfrm rot="10800000">
            <a:off x="5174724" y="457200"/>
            <a:ext cx="6140976" cy="2794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267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8C7FA-DBD3-EC42-A468-4C8C5B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89" y="177800"/>
            <a:ext cx="9692327" cy="6515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1DCA4DA-0325-0647-B8A4-A065A16A720C}"/>
              </a:ext>
            </a:extLst>
          </p:cNvPr>
          <p:cNvSpPr/>
          <p:nvPr/>
        </p:nvSpPr>
        <p:spPr>
          <a:xfrm rot="10800000">
            <a:off x="5174724" y="457200"/>
            <a:ext cx="6140976" cy="2794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4C55464-40AA-2540-A009-1E074B4692AC}"/>
              </a:ext>
            </a:extLst>
          </p:cNvPr>
          <p:cNvSpPr/>
          <p:nvPr/>
        </p:nvSpPr>
        <p:spPr>
          <a:xfrm rot="10800000">
            <a:off x="7013312" y="5905500"/>
            <a:ext cx="4302388" cy="279402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429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8C7FA-DBD3-EC42-A468-4C8C5B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89" y="177800"/>
            <a:ext cx="9692327" cy="6515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1DCA4DA-0325-0647-B8A4-A065A16A720C}"/>
              </a:ext>
            </a:extLst>
          </p:cNvPr>
          <p:cNvSpPr/>
          <p:nvPr/>
        </p:nvSpPr>
        <p:spPr>
          <a:xfrm rot="10800000">
            <a:off x="5174724" y="457200"/>
            <a:ext cx="6140976" cy="2794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F58F260-8E78-F64A-A82B-C93D73E7B77F}"/>
              </a:ext>
            </a:extLst>
          </p:cNvPr>
          <p:cNvSpPr/>
          <p:nvPr/>
        </p:nvSpPr>
        <p:spPr>
          <a:xfrm rot="10800000">
            <a:off x="2710924" y="6261101"/>
            <a:ext cx="8604776" cy="279402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4C55464-40AA-2540-A009-1E074B4692AC}"/>
              </a:ext>
            </a:extLst>
          </p:cNvPr>
          <p:cNvSpPr/>
          <p:nvPr/>
        </p:nvSpPr>
        <p:spPr>
          <a:xfrm rot="10800000">
            <a:off x="7013312" y="5905500"/>
            <a:ext cx="4302388" cy="279402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drawing&#10;&#10;Description automatically generated">
            <a:extLst>
              <a:ext uri="{FF2B5EF4-FFF2-40B4-BE49-F238E27FC236}">
                <a16:creationId xmlns:a16="http://schemas.microsoft.com/office/drawing/2014/main" id="{3E45C183-D401-EF44-A831-142D670E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60350"/>
            <a:ext cx="65786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5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7" y="1620981"/>
            <a:ext cx="11759359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0" y="112898"/>
            <a:ext cx="6808839" cy="6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14822"/>
            <a:ext cx="5978770" cy="6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tfgraphviz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63B688-961C-A84D-AF0E-EDAB0FCC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16" y="0"/>
            <a:ext cx="423676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3174E7-F9FC-7740-A53F-5698A3B0D6D5}"/>
              </a:ext>
            </a:extLst>
          </p:cNvPr>
          <p:cNvSpPr/>
          <p:nvPr/>
        </p:nvSpPr>
        <p:spPr>
          <a:xfrm>
            <a:off x="10335796" y="6305034"/>
            <a:ext cx="145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tfgraphviz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18539-4425-2441-AE90-BF3A5F5A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9" y="0"/>
            <a:ext cx="465010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434D0-A47D-CA49-8F54-681841F85B55}"/>
              </a:ext>
            </a:extLst>
          </p:cNvPr>
          <p:cNvSpPr/>
          <p:nvPr/>
        </p:nvSpPr>
        <p:spPr>
          <a:xfrm>
            <a:off x="10538996" y="6355834"/>
            <a:ext cx="145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tfgraphviz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9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18539-4425-2441-AE90-BF3A5F5A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9" y="0"/>
            <a:ext cx="465010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434D0-A47D-CA49-8F54-681841F85B55}"/>
              </a:ext>
            </a:extLst>
          </p:cNvPr>
          <p:cNvSpPr/>
          <p:nvPr/>
        </p:nvSpPr>
        <p:spPr>
          <a:xfrm>
            <a:off x="10538996" y="6355834"/>
            <a:ext cx="145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tfgraphviz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4395E2-B86C-B741-9EA2-84145FC285A9}"/>
              </a:ext>
            </a:extLst>
          </p:cNvPr>
          <p:cNvSpPr/>
          <p:nvPr/>
        </p:nvSpPr>
        <p:spPr>
          <a:xfrm rot="10800000">
            <a:off x="6940024" y="1231900"/>
            <a:ext cx="3911600" cy="2667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105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18539-4425-2441-AE90-BF3A5F5A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9" y="0"/>
            <a:ext cx="465010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434D0-A47D-CA49-8F54-681841F85B55}"/>
              </a:ext>
            </a:extLst>
          </p:cNvPr>
          <p:cNvSpPr/>
          <p:nvPr/>
        </p:nvSpPr>
        <p:spPr>
          <a:xfrm>
            <a:off x="10538996" y="6355834"/>
            <a:ext cx="145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tfgraphviz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F1A655-3F23-4846-8D80-5C54864DB34F}"/>
              </a:ext>
            </a:extLst>
          </p:cNvPr>
          <p:cNvSpPr/>
          <p:nvPr/>
        </p:nvSpPr>
        <p:spPr>
          <a:xfrm rot="10800000">
            <a:off x="8311624" y="2210831"/>
            <a:ext cx="25400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4395E2-B86C-B741-9EA2-84145FC285A9}"/>
              </a:ext>
            </a:extLst>
          </p:cNvPr>
          <p:cNvSpPr/>
          <p:nvPr/>
        </p:nvSpPr>
        <p:spPr>
          <a:xfrm rot="10800000">
            <a:off x="6940024" y="1231900"/>
            <a:ext cx="3911600" cy="2667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2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18539-4425-2441-AE90-BF3A5F5A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9" y="0"/>
            <a:ext cx="465010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434D0-A47D-CA49-8F54-681841F85B55}"/>
              </a:ext>
            </a:extLst>
          </p:cNvPr>
          <p:cNvSpPr/>
          <p:nvPr/>
        </p:nvSpPr>
        <p:spPr>
          <a:xfrm>
            <a:off x="10538996" y="6355834"/>
            <a:ext cx="145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tfgraphviz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F1A655-3F23-4846-8D80-5C54864DB34F}"/>
              </a:ext>
            </a:extLst>
          </p:cNvPr>
          <p:cNvSpPr/>
          <p:nvPr/>
        </p:nvSpPr>
        <p:spPr>
          <a:xfrm rot="10800000">
            <a:off x="8311624" y="2210831"/>
            <a:ext cx="25400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4395E2-B86C-B741-9EA2-84145FC285A9}"/>
              </a:ext>
            </a:extLst>
          </p:cNvPr>
          <p:cNvSpPr/>
          <p:nvPr/>
        </p:nvSpPr>
        <p:spPr>
          <a:xfrm rot="10800000">
            <a:off x="6940024" y="1231900"/>
            <a:ext cx="3911600" cy="266700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595F65-0347-2844-980D-51D58BCB461F}"/>
              </a:ext>
            </a:extLst>
          </p:cNvPr>
          <p:cNvSpPr/>
          <p:nvPr/>
        </p:nvSpPr>
        <p:spPr>
          <a:xfrm rot="10800000">
            <a:off x="5136624" y="2527299"/>
            <a:ext cx="5715000" cy="355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60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135</Words>
  <Application>Microsoft Macintosh PowerPoint</Application>
  <PresentationFormat>Widescreen</PresentationFormat>
  <Paragraphs>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             Graph Visualization - tfgraphviz</vt:lpstr>
      <vt:lpstr>Reference</vt:lpstr>
      <vt:lpstr>              tfgraphviz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70</cp:revision>
  <dcterms:created xsi:type="dcterms:W3CDTF">2019-10-26T12:53:45Z</dcterms:created>
  <dcterms:modified xsi:type="dcterms:W3CDTF">2020-01-23T06:06:33Z</dcterms:modified>
</cp:coreProperties>
</file>