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33" r:id="rId2"/>
    <p:sldId id="534" r:id="rId3"/>
    <p:sldId id="364" r:id="rId4"/>
    <p:sldId id="352" r:id="rId5"/>
    <p:sldId id="587" r:id="rId6"/>
    <p:sldId id="525" r:id="rId7"/>
    <p:sldId id="612" r:id="rId8"/>
    <p:sldId id="620" r:id="rId9"/>
    <p:sldId id="601" r:id="rId10"/>
    <p:sldId id="602" r:id="rId11"/>
    <p:sldId id="625" r:id="rId12"/>
    <p:sldId id="621" r:id="rId13"/>
    <p:sldId id="626" r:id="rId14"/>
    <p:sldId id="622" r:id="rId15"/>
    <p:sldId id="628" r:id="rId16"/>
    <p:sldId id="631" r:id="rId17"/>
    <p:sldId id="632" r:id="rId18"/>
    <p:sldId id="629" r:id="rId19"/>
    <p:sldId id="624" r:id="rId20"/>
    <p:sldId id="630" r:id="rId21"/>
    <p:sldId id="618" r:id="rId22"/>
    <p:sldId id="613" r:id="rId23"/>
    <p:sldId id="30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machine_learning/tree/master/regularization_l1_regularization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jUQDAut60w8" TargetMode="External"/><Relationship Id="rId5" Type="http://schemas.openxmlformats.org/officeDocument/2006/relationships/hyperlink" Target="https://youtu.be/Iw0UdpfmRSk" TargetMode="External"/><Relationship Id="rId4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81" y="1701440"/>
            <a:ext cx="8951843" cy="24940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L1 Regularization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get_tensor_by_name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FA3ED3-0DF2-734D-84C5-A61117196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9" y="1818042"/>
            <a:ext cx="11767920" cy="32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5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How to get Handle of Weights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2487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05AB29-01B4-8A41-892B-70959241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0" y="228600"/>
            <a:ext cx="3644900" cy="64008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41F9AB7-A084-1D45-A2C0-38997CD87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839097"/>
            <a:ext cx="11981939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31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05AB29-01B4-8A41-892B-70959241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0" y="228600"/>
            <a:ext cx="36449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09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9443D5D7-3A97-A242-AD9F-33524D78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143" y="0"/>
            <a:ext cx="465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4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34BA97-F3EB-F741-8031-0052B0EE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191"/>
            <a:ext cx="12192000" cy="367561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9E8F1C8-139E-5443-9859-289E822AD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2904565"/>
            <a:ext cx="12101371" cy="378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64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34BA97-F3EB-F741-8031-0052B0EE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191"/>
            <a:ext cx="12192000" cy="367561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9E8F1C8-139E-5443-9859-289E822AD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4571999"/>
            <a:ext cx="12101371" cy="21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5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34BA97-F3EB-F741-8031-0052B0EE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191"/>
            <a:ext cx="12192000" cy="367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0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Continue to build </a:t>
            </a: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78573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04C79D4-DCF7-3A4C-B904-CFD435A2B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9" y="1075765"/>
            <a:ext cx="11653193" cy="4701091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B5456E-5A4B-624A-9E7D-937167709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2850775"/>
            <a:ext cx="11981939" cy="384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7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11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5" tooltip="Youtube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 tooltip="Youtube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7A2-98AC-5647-8AB3-5E42B78470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04C79D4-DCF7-3A4C-B904-CFD435A2B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9" y="1075765"/>
            <a:ext cx="11653193" cy="47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22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81153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B463809-DC83-2A44-AA83-82F4D4F2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82550"/>
            <a:ext cx="83566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2328530"/>
            <a:ext cx="7817473" cy="107388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E3B938D-3CE7-6E47-8F03-34727448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6946"/>
            <a:ext cx="12049580" cy="28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06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A8266E-F25C-5844-931F-8F46F818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74" y="129092"/>
            <a:ext cx="9897374" cy="672890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33554E7-F127-9D45-91B8-69C711F0B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6" y="3840480"/>
            <a:ext cx="11625943" cy="28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9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A8266E-F25C-5844-931F-8F46F818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74" y="129092"/>
            <a:ext cx="9897374" cy="67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6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Part of </a:t>
            </a: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962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119</Words>
  <Application>Microsoft Macintosh PowerPoint</Application>
  <PresentationFormat>Widescreen</PresentationFormat>
  <Paragraphs>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              L1 Regularization - get_tensor_by_name</vt:lpstr>
      <vt:lpstr>Reference</vt:lpstr>
      <vt:lpstr>          Data</vt:lpstr>
      <vt:lpstr>PowerPoint Presentation</vt:lpstr>
      <vt:lpstr>PowerPoint Presentation</vt:lpstr>
      <vt:lpstr>          Warm Up</vt:lpstr>
      <vt:lpstr>PowerPoint Presentation</vt:lpstr>
      <vt:lpstr>PowerPoint Presentation</vt:lpstr>
      <vt:lpstr>          Part of Graph</vt:lpstr>
      <vt:lpstr>PowerPoint Presentation</vt:lpstr>
      <vt:lpstr>          How to get Handle of Weights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Continue to build Graph</vt:lpstr>
      <vt:lpstr>PowerPoint Presentation</vt:lpstr>
      <vt:lpstr>PowerPoint Presentation</vt:lpstr>
      <vt:lpstr>          Session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129</cp:revision>
  <dcterms:created xsi:type="dcterms:W3CDTF">2019-10-26T12:53:45Z</dcterms:created>
  <dcterms:modified xsi:type="dcterms:W3CDTF">2020-01-27T22:01:48Z</dcterms:modified>
</cp:coreProperties>
</file>