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7" r:id="rId3"/>
    <p:sldId id="365" r:id="rId4"/>
    <p:sldId id="366" r:id="rId5"/>
    <p:sldId id="364" r:id="rId6"/>
    <p:sldId id="352" r:id="rId7"/>
    <p:sldId id="353" r:id="rId8"/>
    <p:sldId id="333" r:id="rId9"/>
    <p:sldId id="418" r:id="rId10"/>
    <p:sldId id="424" r:id="rId11"/>
    <p:sldId id="433" r:id="rId12"/>
    <p:sldId id="435" r:id="rId13"/>
    <p:sldId id="434" r:id="rId14"/>
    <p:sldId id="432" r:id="rId15"/>
    <p:sldId id="431" r:id="rId16"/>
    <p:sldId id="436" r:id="rId17"/>
    <p:sldId id="425" r:id="rId18"/>
    <p:sldId id="428" r:id="rId19"/>
    <p:sldId id="439" r:id="rId20"/>
    <p:sldId id="427" r:id="rId21"/>
    <p:sldId id="429" r:id="rId22"/>
    <p:sldId id="438" r:id="rId23"/>
    <p:sldId id="426" r:id="rId24"/>
    <p:sldId id="430" r:id="rId25"/>
    <p:sldId id="440" r:id="rId26"/>
    <p:sldId id="399" r:id="rId27"/>
    <p:sldId id="400" r:id="rId28"/>
    <p:sldId id="401" r:id="rId29"/>
    <p:sldId id="408" r:id="rId30"/>
    <p:sldId id="402" r:id="rId31"/>
    <p:sldId id="363" r:id="rId32"/>
    <p:sldId id="409" r:id="rId33"/>
    <p:sldId id="410" r:id="rId34"/>
    <p:sldId id="415" r:id="rId35"/>
    <p:sldId id="411" r:id="rId36"/>
    <p:sldId id="30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8"/>
    <p:restoredTop sz="93020"/>
  </p:normalViewPr>
  <p:slideViewPr>
    <p:cSldViewPr snapToGrid="0" snapToObjects="1">
      <p:cViewPr varScale="1">
        <p:scale>
          <a:sx n="109" d="100"/>
          <a:sy n="109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9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9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Relationship Id="rId9" Type="http://schemas.openxmlformats.org/officeDocument/2006/relationships/image" Target="../media/image9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hyperlink" Target="https://youtu.be/xIRre44mCHc" TargetMode="External"/><Relationship Id="rId6" Type="http://schemas.openxmlformats.org/officeDocument/2006/relationships/hyperlink" Target="https://youtu.be/5MP_HUvW1WQ" TargetMode="External"/><Relationship Id="rId7" Type="http://schemas.openxmlformats.org/officeDocument/2006/relationships/hyperlink" Target="https://youtu.be/9VqwGuCsh3M" TargetMode="External"/><Relationship Id="rId8" Type="http://schemas.openxmlformats.org/officeDocument/2006/relationships/hyperlink" Target="https://github.com/SungchulLee/machine_learning/tree/master/rnn_mnist_handson_ml" TargetMode="External"/><Relationship Id="rId9" Type="http://schemas.openxmlformats.org/officeDocument/2006/relationships/hyperlink" Target="https://github.com/SungchulLee/financial_math/tree/master/close_return_and_return_vol" TargetMode="External"/><Relationship Id="rId10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6530" y="2185617"/>
            <a:ext cx="9144000" cy="189728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RNN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on </a:t>
            </a: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MNIST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9" y="1189385"/>
            <a:ext cx="7352452" cy="43511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0"/>
            <a:ext cx="3508051" cy="23724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25540" y="6321166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99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9" y="1189385"/>
            <a:ext cx="7352452" cy="43511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0"/>
            <a:ext cx="3508051" cy="23724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25540" y="6321166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457" y="2758837"/>
            <a:ext cx="1420857" cy="1350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11" y="4223432"/>
            <a:ext cx="1349003" cy="133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3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9" y="1189385"/>
            <a:ext cx="7352452" cy="43511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0"/>
            <a:ext cx="3508051" cy="23724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25540" y="6321166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457" y="2758837"/>
            <a:ext cx="1420857" cy="1350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9" y="5733034"/>
            <a:ext cx="1297460" cy="1583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11" y="4223432"/>
            <a:ext cx="1349003" cy="13334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9" y="6083907"/>
            <a:ext cx="13970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9" y="1189385"/>
            <a:ext cx="7352452" cy="43511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0"/>
            <a:ext cx="3508051" cy="23724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25540" y="6321166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457" y="2758837"/>
            <a:ext cx="1420857" cy="1350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9" y="5733034"/>
            <a:ext cx="1297460" cy="158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65" y="5733034"/>
            <a:ext cx="1347398" cy="1644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11" y="4223432"/>
            <a:ext cx="1349003" cy="13334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9" y="6083907"/>
            <a:ext cx="1397000" cy="190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439" y="6172806"/>
            <a:ext cx="15494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9" y="1189385"/>
            <a:ext cx="7352452" cy="43511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0"/>
            <a:ext cx="3508051" cy="23724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25540" y="6321166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457" y="2758837"/>
            <a:ext cx="1420857" cy="1350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9" y="5733034"/>
            <a:ext cx="1297460" cy="158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65" y="5733034"/>
            <a:ext cx="1347398" cy="1644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37762" y="5812210"/>
            <a:ext cx="1343787" cy="96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11" y="4223432"/>
            <a:ext cx="1349003" cy="13334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9" y="6083907"/>
            <a:ext cx="1397000" cy="190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762" y="6109960"/>
            <a:ext cx="1347398" cy="1644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439" y="6172806"/>
            <a:ext cx="15494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2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9" y="1189385"/>
            <a:ext cx="7352452" cy="43511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0"/>
            <a:ext cx="3508051" cy="23724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25540" y="6321166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457" y="2758837"/>
            <a:ext cx="1420857" cy="1350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9" y="5733034"/>
            <a:ext cx="1297460" cy="158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65" y="5733034"/>
            <a:ext cx="1347398" cy="1644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37762" y="5812210"/>
            <a:ext cx="1343787" cy="963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130421" y="5815738"/>
            <a:ext cx="1298527" cy="131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11" y="4223432"/>
            <a:ext cx="1349003" cy="13334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9" y="6083907"/>
            <a:ext cx="1397000" cy="190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762" y="6109960"/>
            <a:ext cx="1347398" cy="1644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549" y="6109959"/>
            <a:ext cx="1347398" cy="1644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439" y="6172806"/>
            <a:ext cx="15494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6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9" y="1189385"/>
            <a:ext cx="7352452" cy="43511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0"/>
            <a:ext cx="3508051" cy="23724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25540" y="6321166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457" y="2758837"/>
            <a:ext cx="1420857" cy="1350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9" y="5733034"/>
            <a:ext cx="1297460" cy="158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65" y="5733034"/>
            <a:ext cx="1347398" cy="1644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37762" y="5812210"/>
            <a:ext cx="1343787" cy="963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130421" y="5815738"/>
            <a:ext cx="1298527" cy="131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11" y="4223432"/>
            <a:ext cx="1349003" cy="13334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9" y="6083907"/>
            <a:ext cx="1397000" cy="190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762" y="6109960"/>
            <a:ext cx="1347398" cy="1644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549" y="6109959"/>
            <a:ext cx="1347398" cy="1644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439" y="6172806"/>
            <a:ext cx="1549400" cy="10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9" y="446459"/>
            <a:ext cx="7402222" cy="7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2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514694"/>
            <a:ext cx="9820189" cy="3343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8" y="4624284"/>
            <a:ext cx="11269749" cy="223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6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514694"/>
            <a:ext cx="9820189" cy="3343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14400" y="2983814"/>
            <a:ext cx="2310714" cy="43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0064" y="284611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8" y="4624284"/>
            <a:ext cx="11269749" cy="223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3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514694"/>
            <a:ext cx="9820189" cy="3343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14400" y="2983814"/>
            <a:ext cx="2310714" cy="43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0064" y="284611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8" y="4630615"/>
            <a:ext cx="11269749" cy="22273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551" y="2275927"/>
            <a:ext cx="26068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(?,28,28)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6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</a:t>
            </a:r>
            <a:r>
              <a:rPr lang="en-US" sz="2000" b="1" dirty="0" smtClean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14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O'Reilly) of Hands-On ML</a:t>
            </a:r>
            <a:endParaRPr lang="en-US" sz="2000" b="1" dirty="0" smtClean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Youtube on 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MNIST</a:t>
            </a:r>
            <a:endParaRPr lang="en-US" sz="2000" b="1" dirty="0" smtClean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6"/>
              </a:rPr>
              <a:t>Youtube on 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6"/>
              </a:rPr>
              <a:t>CNN on MNIST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7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8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5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514694"/>
            <a:ext cx="9820189" cy="3343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14400" y="2983814"/>
            <a:ext cx="2310714" cy="43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0064" y="284611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8" y="5511114"/>
            <a:ext cx="11269749" cy="13468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551" y="2275927"/>
            <a:ext cx="26068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(?,28,28)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514694"/>
            <a:ext cx="9820189" cy="3343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14400" y="2983814"/>
            <a:ext cx="2310714" cy="43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0064" y="284611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8125509" y="1605522"/>
            <a:ext cx="2009471" cy="43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34981" y="1467822"/>
            <a:ext cx="1939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states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8" y="5511114"/>
            <a:ext cx="11269749" cy="13468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551" y="2275927"/>
            <a:ext cx="26068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(?,28,28)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82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514694"/>
            <a:ext cx="9820189" cy="3343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14400" y="2983814"/>
            <a:ext cx="2310714" cy="43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0064" y="284611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8125509" y="1605522"/>
            <a:ext cx="2009471" cy="43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34981" y="1467822"/>
            <a:ext cx="1939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states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8" y="5511114"/>
            <a:ext cx="11269749" cy="13468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551" y="2275927"/>
            <a:ext cx="26068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(?,28,28)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57683" y="2019268"/>
            <a:ext cx="2093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(?,150)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5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514694"/>
            <a:ext cx="9820189" cy="3343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14400" y="2983814"/>
            <a:ext cx="2310714" cy="43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0064" y="284611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8125509" y="1605522"/>
            <a:ext cx="2009471" cy="43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34981" y="1467822"/>
            <a:ext cx="1939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states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551" y="2275927"/>
            <a:ext cx="26068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(?,28,28)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57683" y="2019268"/>
            <a:ext cx="2093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(?,150)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7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514694"/>
            <a:ext cx="9820189" cy="3343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14400" y="2983814"/>
            <a:ext cx="2310714" cy="43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0064" y="284611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8125509" y="1605522"/>
            <a:ext cx="2009471" cy="43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34981" y="1467822"/>
            <a:ext cx="1939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states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0800000">
            <a:off x="8895902" y="793071"/>
            <a:ext cx="1239078" cy="43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29205" y="655371"/>
            <a:ext cx="1750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logits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57683" y="2019268"/>
            <a:ext cx="2093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(?,150)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80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514694"/>
            <a:ext cx="9820189" cy="3343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14400" y="2983814"/>
            <a:ext cx="2310714" cy="43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0064" y="284611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8125509" y="1605522"/>
            <a:ext cx="2009471" cy="43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34981" y="1467822"/>
            <a:ext cx="1939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states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0800000">
            <a:off x="8895902" y="793071"/>
            <a:ext cx="1239078" cy="43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29205" y="655371"/>
            <a:ext cx="1750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logits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57683" y="2019268"/>
            <a:ext cx="2093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(?,150)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29205" y="94555"/>
            <a:ext cx="1752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(?,10)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" y="2669059"/>
            <a:ext cx="11826288" cy="153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1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5" y="2743200"/>
            <a:ext cx="1188223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5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27" y="2718486"/>
            <a:ext cx="11742722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5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244" y="2961042"/>
            <a:ext cx="6169511" cy="93591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Report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7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00" y="0"/>
            <a:ext cx="6061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1" y="98853"/>
            <a:ext cx="11115493" cy="66726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5" y="1581665"/>
            <a:ext cx="11701849" cy="518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1" y="98853"/>
            <a:ext cx="11115493" cy="667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3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0"/>
            <a:ext cx="10847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0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" y="961292"/>
            <a:ext cx="11977014" cy="498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7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9AE01E3-FF37-E147-BBD1-FA4A580A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34" y="871370"/>
            <a:ext cx="11004174" cy="528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6" y="693053"/>
            <a:ext cx="11618646" cy="568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7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0"/>
            <a:ext cx="3508051" cy="237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2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197</Words>
  <Application>Microsoft Macintosh PowerPoint</Application>
  <PresentationFormat>Widescreen</PresentationFormat>
  <Paragraphs>61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 Black</vt:lpstr>
      <vt:lpstr>Calibri</vt:lpstr>
      <vt:lpstr>Calibri Light</vt:lpstr>
      <vt:lpstr>Arial</vt:lpstr>
      <vt:lpstr>Office Theme</vt:lpstr>
      <vt:lpstr>              RNN on MNIST</vt:lpstr>
      <vt:lpstr>Reference</vt:lpstr>
      <vt:lpstr>             Data</vt:lpstr>
      <vt:lpstr>PowerPoint Presentation</vt:lpstr>
      <vt:lpstr>              Warm Up</vt:lpstr>
      <vt:lpstr>PowerPoint Presentation</vt:lpstr>
      <vt:lpstr>PowerPoint Presentation</vt:lpstr>
      <vt:lpstr>             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Session</vt:lpstr>
      <vt:lpstr>PowerPoint Presentation</vt:lpstr>
      <vt:lpstr>              Report Result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83</cp:revision>
  <dcterms:created xsi:type="dcterms:W3CDTF">2019-10-26T12:53:45Z</dcterms:created>
  <dcterms:modified xsi:type="dcterms:W3CDTF">2020-01-10T00:05:30Z</dcterms:modified>
</cp:coreProperties>
</file>