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366" r:id="rId5"/>
    <p:sldId id="364" r:id="rId6"/>
    <p:sldId id="352" r:id="rId7"/>
    <p:sldId id="353" r:id="rId8"/>
    <p:sldId id="333" r:id="rId9"/>
    <p:sldId id="418" r:id="rId10"/>
    <p:sldId id="424" r:id="rId11"/>
    <p:sldId id="433" r:id="rId12"/>
    <p:sldId id="435" r:id="rId13"/>
    <p:sldId id="434" r:id="rId14"/>
    <p:sldId id="432" r:id="rId15"/>
    <p:sldId id="431" r:id="rId16"/>
    <p:sldId id="436" r:id="rId17"/>
    <p:sldId id="446" r:id="rId18"/>
    <p:sldId id="453" r:id="rId19"/>
    <p:sldId id="459" r:id="rId20"/>
    <p:sldId id="460" r:id="rId21"/>
    <p:sldId id="458" r:id="rId22"/>
    <p:sldId id="457" r:id="rId23"/>
    <p:sldId id="456" r:id="rId24"/>
    <p:sldId id="455" r:id="rId25"/>
    <p:sldId id="454" r:id="rId26"/>
    <p:sldId id="399" r:id="rId27"/>
    <p:sldId id="400" r:id="rId28"/>
    <p:sldId id="401" r:id="rId29"/>
    <p:sldId id="408" r:id="rId30"/>
    <p:sldId id="402" r:id="rId31"/>
    <p:sldId id="363" r:id="rId32"/>
    <p:sldId id="409" r:id="rId33"/>
    <p:sldId id="464" r:id="rId34"/>
    <p:sldId id="463" r:id="rId35"/>
    <p:sldId id="462" r:id="rId36"/>
    <p:sldId id="461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95" d="100"/>
          <a:sy n="95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ungchulLee/financial_math/tree/master/close_return_and_return_vol" TargetMode="External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xIRre44mCHc" TargetMode="External"/><Relationship Id="rId6" Type="http://schemas.openxmlformats.org/officeDocument/2006/relationships/hyperlink" Target="https://youtu.be/5MP_HUvW1WQ" TargetMode="External"/><Relationship Id="rId7" Type="http://schemas.openxmlformats.org/officeDocument/2006/relationships/hyperlink" Target="https://youtu.be/9VqwGuCsh3M" TargetMode="External"/><Relationship Id="rId8" Type="http://schemas.openxmlformats.org/officeDocument/2006/relationships/hyperlink" Target="https://youtu.be/pYoJB8VGxww" TargetMode="External"/><Relationship Id="rId9" Type="http://schemas.openxmlformats.org/officeDocument/2006/relationships/hyperlink" Target="https://youtu.be/bFZ4UGaNRK4" TargetMode="External"/><Relationship Id="rId10" Type="http://schemas.openxmlformats.org/officeDocument/2006/relationships/hyperlink" Target="https://github.com/SungchulLee/machine_learning/tree/master/rnn_mnist_handson_ml_lstm_2_use_peephol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530" y="2185617"/>
            <a:ext cx="9144000" cy="18972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LSTM 2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MNIST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use_peepholes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30421" y="5815738"/>
            <a:ext cx="1298527" cy="13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49" y="6109959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30421" y="5815738"/>
            <a:ext cx="1298527" cy="13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49" y="6109959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446459"/>
            <a:ext cx="7402222" cy="7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" y="1184559"/>
            <a:ext cx="11902056" cy="4384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32" y="130629"/>
            <a:ext cx="551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Previously in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LSTM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26" y="188340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826" y="2919426"/>
            <a:ext cx="264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826" y="3955443"/>
            <a:ext cx="2190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4" y="1788951"/>
            <a:ext cx="8924365" cy="310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" y="2850302"/>
            <a:ext cx="12016174" cy="26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26" y="188340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826" y="2919426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826" y="3955443"/>
            <a:ext cx="2190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4" y="1788951"/>
            <a:ext cx="8924365" cy="310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" y="3845859"/>
            <a:ext cx="12016173" cy="16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CNN on 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 on RNN on MNIST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 on LSTM on MNIST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9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0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1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26" y="188340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826" y="294632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826" y="3955443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4" y="1788951"/>
            <a:ext cx="8924365" cy="31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4" y="1788951"/>
            <a:ext cx="8924365" cy="310531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82273" y="1883409"/>
            <a:ext cx="1528963" cy="32752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826" y="188340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826" y="294632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826" y="3955443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4" y="1788951"/>
            <a:ext cx="8924365" cy="310531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82273" y="1883409"/>
            <a:ext cx="1528963" cy="32752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82273" y="2945841"/>
            <a:ext cx="955757" cy="28867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807367" y="2429301"/>
            <a:ext cx="439387" cy="449886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826" y="188340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826" y="294632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826" y="3955443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4" y="1788951"/>
            <a:ext cx="8924365" cy="310531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82273" y="1883409"/>
            <a:ext cx="1528963" cy="32752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82273" y="2945841"/>
            <a:ext cx="955757" cy="28867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82272" y="3969423"/>
            <a:ext cx="955757" cy="28867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807367" y="2429301"/>
            <a:ext cx="439387" cy="449886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807366" y="3484117"/>
            <a:ext cx="439387" cy="449886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826" y="188340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826" y="294632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826" y="3955443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4" y="1788951"/>
            <a:ext cx="8924365" cy="310531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82273" y="1883409"/>
            <a:ext cx="1528963" cy="32752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82273" y="2945841"/>
            <a:ext cx="955757" cy="28867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82272" y="3969423"/>
            <a:ext cx="955757" cy="28867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23784" y="4020708"/>
            <a:ext cx="2099894" cy="23739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807367" y="2429301"/>
            <a:ext cx="439387" cy="449886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807366" y="3484117"/>
            <a:ext cx="439387" cy="449886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826" y="188340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826" y="294632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826" y="3955443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4" y="1788951"/>
            <a:ext cx="8924365" cy="310531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82273" y="1883409"/>
            <a:ext cx="1528963" cy="32752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82273" y="2945841"/>
            <a:ext cx="955757" cy="28867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82272" y="3969423"/>
            <a:ext cx="955757" cy="28867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23784" y="4020708"/>
            <a:ext cx="2099894" cy="23739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807367" y="2429301"/>
            <a:ext cx="439387" cy="449886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807366" y="3484117"/>
            <a:ext cx="439387" cy="449886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10717283" y="4837859"/>
            <a:ext cx="1317184" cy="260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14288" y="5677854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826" y="188340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826" y="294632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826" y="3955443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" y="2669059"/>
            <a:ext cx="11826288" cy="1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5" y="2743200"/>
            <a:ext cx="1188223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7" y="2718486"/>
            <a:ext cx="11742722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294" y="255494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0" y="255494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72" y="793376"/>
            <a:ext cx="4471051" cy="587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793376"/>
            <a:ext cx="4437877" cy="5873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5946587"/>
            <a:ext cx="10582835" cy="719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793374"/>
            <a:ext cx="10676964" cy="54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294" y="255494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0" y="255494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72" y="793376"/>
            <a:ext cx="4471051" cy="587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793376"/>
            <a:ext cx="4437877" cy="5873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5946587"/>
            <a:ext cx="10582835" cy="719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30" y="793374"/>
            <a:ext cx="4940863" cy="54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294" y="255494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0" y="255494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72" y="793376"/>
            <a:ext cx="4471051" cy="587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793376"/>
            <a:ext cx="4437877" cy="5873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5946587"/>
            <a:ext cx="10582835" cy="7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294" y="255494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0" y="255494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72" y="793376"/>
            <a:ext cx="4471051" cy="587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793376"/>
            <a:ext cx="4437877" cy="5873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81" y="5946587"/>
            <a:ext cx="4817783" cy="7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294" y="255494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Without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0" y="255494"/>
            <a:ext cx="234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With peepholes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72" y="793376"/>
            <a:ext cx="4471051" cy="587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793376"/>
            <a:ext cx="4437877" cy="58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" y="961292"/>
            <a:ext cx="11977014" cy="49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" y="693053"/>
            <a:ext cx="11618646" cy="5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154</Words>
  <Application>Microsoft Macintosh PowerPoint</Application>
  <PresentationFormat>Widescreen</PresentationFormat>
  <Paragraphs>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 Black</vt:lpstr>
      <vt:lpstr>Calibri</vt:lpstr>
      <vt:lpstr>Calibri Light</vt:lpstr>
      <vt:lpstr>Arial</vt:lpstr>
      <vt:lpstr>Office Theme</vt:lpstr>
      <vt:lpstr>              LSTM 2 on MNIST - use_peepholes</vt:lpstr>
      <vt:lpstr>Reference</vt:lpstr>
      <vt:lpstr>             Data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101</cp:revision>
  <dcterms:created xsi:type="dcterms:W3CDTF">2019-10-26T12:53:45Z</dcterms:created>
  <dcterms:modified xsi:type="dcterms:W3CDTF">2020-01-15T21:19:11Z</dcterms:modified>
</cp:coreProperties>
</file>