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97" r:id="rId3"/>
    <p:sldId id="364" r:id="rId4"/>
    <p:sldId id="553" r:id="rId5"/>
    <p:sldId id="557" r:id="rId6"/>
    <p:sldId id="556" r:id="rId7"/>
    <p:sldId id="555" r:id="rId8"/>
    <p:sldId id="554" r:id="rId9"/>
    <p:sldId id="532" r:id="rId10"/>
    <p:sldId id="525" r:id="rId11"/>
    <p:sldId id="533" r:id="rId12"/>
    <p:sldId id="562" r:id="rId13"/>
    <p:sldId id="561" r:id="rId14"/>
    <p:sldId id="560" r:id="rId15"/>
    <p:sldId id="558" r:id="rId16"/>
    <p:sldId id="564" r:id="rId17"/>
    <p:sldId id="534" r:id="rId18"/>
    <p:sldId id="563" r:id="rId19"/>
    <p:sldId id="559" r:id="rId20"/>
    <p:sldId id="565" r:id="rId21"/>
    <p:sldId id="584" r:id="rId22"/>
    <p:sldId id="541" r:id="rId23"/>
    <p:sldId id="545" r:id="rId24"/>
    <p:sldId id="544" r:id="rId25"/>
    <p:sldId id="543" r:id="rId26"/>
    <p:sldId id="590" r:id="rId27"/>
    <p:sldId id="596" r:id="rId28"/>
    <p:sldId id="595" r:id="rId29"/>
    <p:sldId id="594" r:id="rId30"/>
    <p:sldId id="593" r:id="rId31"/>
    <p:sldId id="592" r:id="rId32"/>
    <p:sldId id="591" r:id="rId33"/>
    <p:sldId id="542" r:id="rId34"/>
    <p:sldId id="536" r:id="rId35"/>
    <p:sldId id="597" r:id="rId36"/>
    <p:sldId id="551" r:id="rId37"/>
    <p:sldId id="568" r:id="rId38"/>
    <p:sldId id="567" r:id="rId39"/>
    <p:sldId id="582" r:id="rId40"/>
    <p:sldId id="566" r:id="rId41"/>
    <p:sldId id="583" r:id="rId42"/>
    <p:sldId id="569" r:id="rId43"/>
    <p:sldId id="570" r:id="rId44"/>
    <p:sldId id="571" r:id="rId45"/>
    <p:sldId id="572" r:id="rId46"/>
    <p:sldId id="573" r:id="rId47"/>
    <p:sldId id="598" r:id="rId48"/>
    <p:sldId id="546" r:id="rId49"/>
    <p:sldId id="576" r:id="rId50"/>
    <p:sldId id="577" r:id="rId51"/>
    <p:sldId id="578" r:id="rId52"/>
    <p:sldId id="575" r:id="rId53"/>
    <p:sldId id="574" r:id="rId54"/>
    <p:sldId id="580" r:id="rId55"/>
    <p:sldId id="581" r:id="rId56"/>
    <p:sldId id="307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8"/>
    <p:restoredTop sz="93020"/>
  </p:normalViewPr>
  <p:slideViewPr>
    <p:cSldViewPr snapToGrid="0" snapToObjects="1">
      <p:cViewPr varScale="1">
        <p:scale>
          <a:sx n="105" d="100"/>
          <a:sy n="105" d="100"/>
        </p:scale>
        <p:origin x="1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hyperlink" Target="https://learning.oreilly.com/library/view/hands-on-machine-learning/9781491962282/" TargetMode="External"/><Relationship Id="rId6" Type="http://schemas.openxmlformats.org/officeDocument/2006/relationships/hyperlink" Target="https://github.com/ageron/handson-ml" TargetMode="External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hyperlink" Target="https://learning.oreilly.com/library/view/hands-on-machine-learning/9781491962282/" TargetMode="External"/><Relationship Id="rId7" Type="http://schemas.openxmlformats.org/officeDocument/2006/relationships/hyperlink" Target="https://github.com/ageron/handson-ml" TargetMode="External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hyperlink" Target="https://learning.oreilly.com/library/view/hands-on-machine-learning/9781491962282/" TargetMode="External"/><Relationship Id="rId8" Type="http://schemas.openxmlformats.org/officeDocument/2006/relationships/hyperlink" Target="https://github.com/ageron/handson-ml" TargetMode="External"/><Relationship Id="rId9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hyperlink" Target="https://learning.oreilly.com/library/view/hands-on-machine-learning/9781491962282/" TargetMode="External"/><Relationship Id="rId8" Type="http://schemas.openxmlformats.org/officeDocument/2006/relationships/hyperlink" Target="https://github.com/ageron/handson-ml" TargetMode="External"/><Relationship Id="rId9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hyperlink" Target="https://learning.oreilly.com/library/view/hands-on-machine-learning/9781491962282/" TargetMode="External"/><Relationship Id="rId8" Type="http://schemas.openxmlformats.org/officeDocument/2006/relationships/hyperlink" Target="https://github.com/ageron/handson-ml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hyperlink" Target="https://learning.oreilly.com/library/view/hands-on-machine-learning/9781491962282/" TargetMode="External"/><Relationship Id="rId7" Type="http://schemas.openxmlformats.org/officeDocument/2006/relationships/hyperlink" Target="https://github.com/ageron/handson-ml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hyperlink" Target="https://learning.oreilly.com/library/view/hands-on-machine-learning/9781491962282/" TargetMode="External"/><Relationship Id="rId6" Type="http://schemas.openxmlformats.org/officeDocument/2006/relationships/hyperlink" Target="https://github.com/ageron/handson-ml" TargetMode="External"/><Relationship Id="rId7" Type="http://schemas.openxmlformats.org/officeDocument/2006/relationships/image" Target="../media/image11.png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hyperlink" Target="https://learning.oreilly.com/library/view/hands-on-machine-learning/9781491962282/" TargetMode="External"/><Relationship Id="rId6" Type="http://schemas.openxmlformats.org/officeDocument/2006/relationships/hyperlink" Target="https://github.com/ageron/handson-ml" TargetMode="External"/><Relationship Id="rId7" Type="http://schemas.openxmlformats.org/officeDocument/2006/relationships/image" Target="../media/image11.png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hyperlink" Target="https://learning.oreilly.com/library/view/hands-on-machine-learning/9781491962282/" TargetMode="External"/><Relationship Id="rId6" Type="http://schemas.openxmlformats.org/officeDocument/2006/relationships/hyperlink" Target="https://github.com/ageron/handson-ml" TargetMode="External"/><Relationship Id="rId7" Type="http://schemas.openxmlformats.org/officeDocument/2006/relationships/image" Target="../media/image11.png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hyperlink" Target="https://youtu.be/YocWUSyvqK8" TargetMode="External"/><Relationship Id="rId6" Type="http://schemas.openxmlformats.org/officeDocument/2006/relationships/hyperlink" Target="https://github.com/SungchulLee/machine_learning/tree/master/rnn_handson_ml_basic_rnn" TargetMode="External"/><Relationship Id="rId7" Type="http://schemas.openxmlformats.org/officeDocument/2006/relationships/hyperlink" Target="https://github.com/SungchulLee/financial_math/tree/master/close_return_and_return_vol" TargetMode="External"/><Relationship Id="rId8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hyperlink" Target="https://learning.oreilly.com/library/view/hands-on-machine-learning/9781491962282/" TargetMode="External"/><Relationship Id="rId6" Type="http://schemas.openxmlformats.org/officeDocument/2006/relationships/hyperlink" Target="https://github.com/ageron/handson-ml" TargetMode="External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hyperlink" Target="https://learning.oreilly.com/library/view/hands-on-machine-learning/9781491962282/" TargetMode="External"/><Relationship Id="rId6" Type="http://schemas.openxmlformats.org/officeDocument/2006/relationships/hyperlink" Target="https://github.com/ageron/handson-ml" TargetMode="External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hyperlink" Target="https://learning.oreilly.com/library/view/hands-on-machine-learning/9781491962282/" TargetMode="External"/><Relationship Id="rId6" Type="http://schemas.openxmlformats.org/officeDocument/2006/relationships/hyperlink" Target="https://github.com/ageron/handson-ml" TargetMode="External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hyperlink" Target="https://learning.oreilly.com/library/view/hands-on-machine-learning/9781491962282/" TargetMode="External"/><Relationship Id="rId6" Type="http://schemas.openxmlformats.org/officeDocument/2006/relationships/hyperlink" Target="https://github.com/ageron/handson-ml" TargetMode="External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hyperlink" Target="https://learning.oreilly.com/library/view/hands-on-machine-learning/9781491962282/" TargetMode="External"/><Relationship Id="rId7" Type="http://schemas.openxmlformats.org/officeDocument/2006/relationships/hyperlink" Target="https://github.com/ageron/handson-ml" TargetMode="External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hyperlink" Target="https://learning.oreilly.com/library/view/hands-on-machine-learning/9781491962282/" TargetMode="External"/><Relationship Id="rId7" Type="http://schemas.openxmlformats.org/officeDocument/2006/relationships/hyperlink" Target="https://github.com/ageron/handson-ml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hyperlink" Target="https://learning.oreilly.com/library/view/hands-on-machine-learning/9781491962282/" TargetMode="External"/><Relationship Id="rId7" Type="http://schemas.openxmlformats.org/officeDocument/2006/relationships/hyperlink" Target="https://github.com/ageron/handson-ml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hyperlink" Target="https://learning.oreilly.com/library/view/hands-on-machine-learning/9781491962282/" TargetMode="External"/><Relationship Id="rId7" Type="http://schemas.openxmlformats.org/officeDocument/2006/relationships/hyperlink" Target="https://github.com/ageron/handson-ml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hyperlink" Target="https://learning.oreilly.com/library/view/hands-on-machine-learning/9781491962282/" TargetMode="External"/><Relationship Id="rId7" Type="http://schemas.openxmlformats.org/officeDocument/2006/relationships/hyperlink" Target="https://github.com/ageron/handson-ml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hyperlink" Target="https://learning.oreilly.com/library/view/hands-on-machine-learning/9781491962282/" TargetMode="External"/><Relationship Id="rId7" Type="http://schemas.openxmlformats.org/officeDocument/2006/relationships/hyperlink" Target="https://github.com/ageron/handson-ml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hyperlink" Target="https://learning.oreilly.com/library/view/hands-on-machine-learning/9781491962282/" TargetMode="External"/><Relationship Id="rId6" Type="http://schemas.openxmlformats.org/officeDocument/2006/relationships/hyperlink" Target="https://github.com/ageron/handson-ml" TargetMode="External"/><Relationship Id="rId7" Type="http://schemas.openxmlformats.org/officeDocument/2006/relationships/image" Target="../media/image16.png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hyperlink" Target="https://learning.oreilly.com/library/view/hands-on-machine-learning/9781491962282/" TargetMode="External"/><Relationship Id="rId6" Type="http://schemas.openxmlformats.org/officeDocument/2006/relationships/hyperlink" Target="https://github.com/ageron/handson-ml" TargetMode="External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hyperlink" Target="https://learning.oreilly.com/library/view/hands-on-machine-learning/9781491962282/" TargetMode="External"/><Relationship Id="rId6" Type="http://schemas.openxmlformats.org/officeDocument/2006/relationships/hyperlink" Target="https://github.com/ageron/handson-ml" TargetMode="External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hyperlink" Target="https://learning.oreilly.com/library/view/hands-on-machine-learning/9781491962282/" TargetMode="External"/><Relationship Id="rId6" Type="http://schemas.openxmlformats.org/officeDocument/2006/relationships/hyperlink" Target="https://github.com/ageron/handson-ml" TargetMode="External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hyperlink" Target="https://learning.oreilly.com/library/view/hands-on-machine-learning/9781491962282/" TargetMode="External"/><Relationship Id="rId6" Type="http://schemas.openxmlformats.org/officeDocument/2006/relationships/hyperlink" Target="https://github.com/ageron/handson-ml" TargetMode="External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hyperlink" Target="https://learning.oreilly.com/library/view/hands-on-machine-learning/9781491962282/" TargetMode="External"/><Relationship Id="rId6" Type="http://schemas.openxmlformats.org/officeDocument/2006/relationships/hyperlink" Target="https://github.com/ageron/handson-ml" TargetMode="External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hyperlink" Target="https://learning.oreilly.com/library/view/hands-on-machine-learning/9781491962282/" TargetMode="External"/><Relationship Id="rId6" Type="http://schemas.openxmlformats.org/officeDocument/2006/relationships/hyperlink" Target="https://github.com/ageron/handson-ml" TargetMode="External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hyperlink" Target="https://learning.oreilly.com/library/view/hands-on-machine-learning/9781491962282/" TargetMode="External"/><Relationship Id="rId6" Type="http://schemas.openxmlformats.org/officeDocument/2006/relationships/hyperlink" Target="https://github.com/ageron/handson-ml" TargetMode="External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hyperlink" Target="https://learning.oreilly.com/library/view/hands-on-machine-learning/9781491962282/" TargetMode="External"/><Relationship Id="rId6" Type="http://schemas.openxmlformats.org/officeDocument/2006/relationships/hyperlink" Target="https://github.com/ageron/handson-ml" TargetMode="External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hyperlink" Target="https://learning.oreilly.com/library/view/hands-on-machine-learning/9781491962282/" TargetMode="External"/><Relationship Id="rId6" Type="http://schemas.openxmlformats.org/officeDocument/2006/relationships/hyperlink" Target="https://github.com/ageron/handson-ml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hyperlink" Target="https://learning.oreilly.com/library/view/hands-on-machine-learning/9781491962282/" TargetMode="External"/><Relationship Id="rId7" Type="http://schemas.openxmlformats.org/officeDocument/2006/relationships/hyperlink" Target="https://github.com/ageron/handson-ml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2348" y="1783600"/>
            <a:ext cx="8951843" cy="255287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Hand Made RNN 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14" y="595745"/>
            <a:ext cx="11732280" cy="573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7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132" y="2326506"/>
            <a:ext cx="7058914" cy="26295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8491"/>
            <a:ext cx="317500" cy="774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1823749"/>
            <a:ext cx="4896382" cy="410179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7500" y="6428301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Arial Black" panose="020B0604020202020204" pitchFamily="34" charset="0"/>
                <a:cs typeface="Arial Black" panose="020B0604020202020204" pitchFamily="34" charset="0"/>
                <a:hlinkClick r:id="rId5"/>
              </a:rPr>
              <a:t>Chapter 14 </a:t>
            </a:r>
            <a:r>
              <a:rPr lang="en-US" b="1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6"/>
              </a:rPr>
              <a:t>(O'Reilly) of Hands-On ML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132" y="1318491"/>
            <a:ext cx="7136868" cy="442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132" y="2326506"/>
            <a:ext cx="7058914" cy="26295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8491"/>
            <a:ext cx="317500" cy="774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1823749"/>
            <a:ext cx="4896382" cy="41017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5193791"/>
            <a:ext cx="1224902" cy="9102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7500" y="6428301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Arial Black" panose="020B0604020202020204" pitchFamily="34" charset="0"/>
                <a:cs typeface="Arial Black" panose="020B0604020202020204" pitchFamily="34" charset="0"/>
                <a:hlinkClick r:id="rId6"/>
              </a:rPr>
              <a:t>Chapter 14 </a:t>
            </a:r>
            <a:r>
              <a:rPr lang="en-US" b="1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7"/>
              </a:rPr>
              <a:t>(O'Reilly) of Hands-On ML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132" y="1318491"/>
            <a:ext cx="7136868" cy="442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8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132" y="2326506"/>
            <a:ext cx="7058914" cy="26295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8491"/>
            <a:ext cx="317500" cy="774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1823749"/>
            <a:ext cx="4896382" cy="41017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5193791"/>
            <a:ext cx="1224902" cy="9102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516" y="5183744"/>
            <a:ext cx="1240214" cy="9102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7500" y="6428301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Arial Black" panose="020B0604020202020204" pitchFamily="34" charset="0"/>
                <a:cs typeface="Arial Black" panose="020B0604020202020204" pitchFamily="34" charset="0"/>
                <a:hlinkClick r:id="rId7"/>
              </a:rPr>
              <a:t>Chapter 14 </a:t>
            </a:r>
            <a:r>
              <a:rPr lang="en-US" b="1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8"/>
              </a:rPr>
              <a:t>(O'Reilly) of Hands-On ML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132" y="1318491"/>
            <a:ext cx="7136868" cy="442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6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132" y="2326506"/>
            <a:ext cx="7058914" cy="26295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8491"/>
            <a:ext cx="317500" cy="774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1823749"/>
            <a:ext cx="4896382" cy="41017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5193791"/>
            <a:ext cx="1224902" cy="9102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516" y="5183744"/>
            <a:ext cx="1240214" cy="9102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7500" y="6428301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Arial Black" panose="020B0604020202020204" pitchFamily="34" charset="0"/>
                <a:cs typeface="Arial Black" panose="020B0604020202020204" pitchFamily="34" charset="0"/>
                <a:hlinkClick r:id="rId7"/>
              </a:rPr>
              <a:t>Chapter 14 </a:t>
            </a:r>
            <a:r>
              <a:rPr lang="en-US" b="1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8"/>
              </a:rPr>
              <a:t>(O'Reilly) of Hands-On ML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132" y="3755644"/>
            <a:ext cx="7136868" cy="198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6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132" y="2326506"/>
            <a:ext cx="7058914" cy="26295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8491"/>
            <a:ext cx="317500" cy="774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1823749"/>
            <a:ext cx="4896382" cy="41017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5193791"/>
            <a:ext cx="1224902" cy="9102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516" y="5183744"/>
            <a:ext cx="1240214" cy="9102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7500" y="6428301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Arial Black" panose="020B0604020202020204" pitchFamily="34" charset="0"/>
                <a:cs typeface="Arial Black" panose="020B0604020202020204" pitchFamily="34" charset="0"/>
                <a:hlinkClick r:id="rId7"/>
              </a:rPr>
              <a:t>Chapter 14 </a:t>
            </a:r>
            <a:r>
              <a:rPr lang="en-US" b="1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8"/>
              </a:rPr>
              <a:t>(O'Reilly) of Hands-On ML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24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8491"/>
            <a:ext cx="317500" cy="774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1823749"/>
            <a:ext cx="4896382" cy="41017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5193791"/>
            <a:ext cx="1224902" cy="9102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516" y="5183744"/>
            <a:ext cx="1240214" cy="9102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7500" y="6428301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Arial Black" panose="020B0604020202020204" pitchFamily="34" charset="0"/>
                <a:cs typeface="Arial Black" panose="020B0604020202020204" pitchFamily="34" charset="0"/>
                <a:hlinkClick r:id="rId6"/>
              </a:rPr>
              <a:t>Chapter 14 </a:t>
            </a:r>
            <a:r>
              <a:rPr lang="en-US" b="1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7"/>
              </a:rPr>
              <a:t>(O'Reilly) of Hands-On ML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4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1823749"/>
            <a:ext cx="4896382" cy="41017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5193791"/>
            <a:ext cx="1224902" cy="9102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516" y="5183744"/>
            <a:ext cx="1240214" cy="9102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7500" y="6428301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Arial Black" panose="020B0604020202020204" pitchFamily="34" charset="0"/>
                <a:cs typeface="Arial Black" panose="020B0604020202020204" pitchFamily="34" charset="0"/>
                <a:hlinkClick r:id="rId5"/>
              </a:rPr>
              <a:t>Chapter 14 </a:t>
            </a:r>
            <a:r>
              <a:rPr lang="en-US" b="1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6"/>
              </a:rPr>
              <a:t>(O'Reilly) of Hands-On ML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851" y="162866"/>
            <a:ext cx="8099077" cy="210484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10800000">
            <a:off x="1609344" y="4419182"/>
            <a:ext cx="8132064" cy="597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67976" y="4363943"/>
            <a:ext cx="1124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x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_0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850" y="162866"/>
            <a:ext cx="8099077" cy="242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3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1823749"/>
            <a:ext cx="4896382" cy="41017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5193791"/>
            <a:ext cx="1224902" cy="9102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516" y="5183744"/>
            <a:ext cx="1240214" cy="9102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7500" y="6428301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Arial Black" panose="020B0604020202020204" pitchFamily="34" charset="0"/>
                <a:cs typeface="Arial Black" panose="020B0604020202020204" pitchFamily="34" charset="0"/>
                <a:hlinkClick r:id="rId5"/>
              </a:rPr>
              <a:t>Chapter 14 </a:t>
            </a:r>
            <a:r>
              <a:rPr lang="en-US" b="1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6"/>
              </a:rPr>
              <a:t>(O'Reilly) of Hands-On ML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851" y="162866"/>
            <a:ext cx="8099077" cy="210484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10800000">
            <a:off x="1609344" y="4419182"/>
            <a:ext cx="8132064" cy="597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67976" y="4363943"/>
            <a:ext cx="1124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x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_0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850" y="1320992"/>
            <a:ext cx="8099077" cy="127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3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1823749"/>
            <a:ext cx="4896382" cy="41017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5193791"/>
            <a:ext cx="1224902" cy="9102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516" y="5183744"/>
            <a:ext cx="1240214" cy="9102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7500" y="6428301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Arial Black" panose="020B0604020202020204" pitchFamily="34" charset="0"/>
                <a:cs typeface="Arial Black" panose="020B0604020202020204" pitchFamily="34" charset="0"/>
                <a:hlinkClick r:id="rId5"/>
              </a:rPr>
              <a:t>Chapter 14 </a:t>
            </a:r>
            <a:r>
              <a:rPr lang="en-US" b="1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6"/>
              </a:rPr>
              <a:t>(O'Reilly) of Hands-On ML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851" y="162866"/>
            <a:ext cx="8099077" cy="210484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10800000">
            <a:off x="2548128" y="4419182"/>
            <a:ext cx="7193280" cy="597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67976" y="4363943"/>
            <a:ext cx="1124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x_1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850" y="1320992"/>
            <a:ext cx="8099077" cy="127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21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4825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</a:t>
            </a:r>
            <a:r>
              <a:rPr lang="en-US" sz="2000" b="1" dirty="0" smtClean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14 </a:t>
            </a:r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</a:t>
            </a:r>
            <a:r>
              <a:rPr lang="en-US" sz="2000" b="1" dirty="0" smtClean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O'Reilly) of Hands-On ML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6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981714" y="92806"/>
            <a:ext cx="5051330" cy="66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6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1823749"/>
            <a:ext cx="4896382" cy="41017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5193791"/>
            <a:ext cx="1224902" cy="9102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516" y="5183744"/>
            <a:ext cx="1240214" cy="9102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7500" y="6428301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Arial Black" panose="020B0604020202020204" pitchFamily="34" charset="0"/>
                <a:cs typeface="Arial Black" panose="020B0604020202020204" pitchFamily="34" charset="0"/>
                <a:hlinkClick r:id="rId5"/>
              </a:rPr>
              <a:t>Chapter 14 </a:t>
            </a:r>
            <a:r>
              <a:rPr lang="en-US" b="1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6"/>
              </a:rPr>
              <a:t>(O'Reilly) of Hands-On ML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851" y="162866"/>
            <a:ext cx="8099077" cy="210484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10800000">
            <a:off x="2548128" y="4419182"/>
            <a:ext cx="7193280" cy="597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67976" y="4363943"/>
            <a:ext cx="1124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x_1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44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1823749"/>
            <a:ext cx="4896382" cy="41017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5193791"/>
            <a:ext cx="1224902" cy="9102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516" y="5183744"/>
            <a:ext cx="1240214" cy="9102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7500" y="6428301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Arial Black" panose="020B0604020202020204" pitchFamily="34" charset="0"/>
                <a:cs typeface="Arial Black" panose="020B0604020202020204" pitchFamily="34" charset="0"/>
                <a:hlinkClick r:id="rId5"/>
              </a:rPr>
              <a:t>Chapter 14 </a:t>
            </a:r>
            <a:r>
              <a:rPr lang="en-US" b="1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6"/>
              </a:rPr>
              <a:t>(O'Reilly) of Hands-On ML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851" y="162866"/>
            <a:ext cx="8099077" cy="210484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7921171">
            <a:off x="226917" y="2497543"/>
            <a:ext cx="4634952" cy="597408"/>
          </a:xfrm>
          <a:prstGeom prst="rightArrow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7921171">
            <a:off x="1616967" y="3062605"/>
            <a:ext cx="3139125" cy="597408"/>
          </a:xfrm>
          <a:prstGeom prst="rightArrow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6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1" y="3616037"/>
            <a:ext cx="11925920" cy="26877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1" y="4629699"/>
            <a:ext cx="11925920" cy="199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0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1" y="3616037"/>
            <a:ext cx="11925920" cy="2687782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6511637" y="2812473"/>
            <a:ext cx="484909" cy="1136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31527" y="2076878"/>
            <a:ext cx="38575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current input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1" y="4629699"/>
            <a:ext cx="11925920" cy="199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1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1" y="3616037"/>
            <a:ext cx="11925920" cy="2687782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>
            <a:off x="5167746" y="1953491"/>
            <a:ext cx="484909" cy="19950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90654" y="1245605"/>
            <a:ext cx="45626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p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revious output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6511637" y="2812473"/>
            <a:ext cx="484909" cy="1136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31527" y="2076878"/>
            <a:ext cx="38575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current input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1" y="4629699"/>
            <a:ext cx="11925920" cy="199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63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1" y="3616037"/>
            <a:ext cx="11925920" cy="2687782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>
            <a:off x="5167746" y="1953491"/>
            <a:ext cx="484909" cy="19950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90654" y="1245605"/>
            <a:ext cx="45626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p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revious output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6511637" y="2812473"/>
            <a:ext cx="484909" cy="1136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31527" y="2076878"/>
            <a:ext cx="38575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current input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3789217" y="901199"/>
            <a:ext cx="484909" cy="3061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25117" y="231942"/>
            <a:ext cx="42550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current output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1" y="4629699"/>
            <a:ext cx="11925920" cy="199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1" y="3616037"/>
            <a:ext cx="11925920" cy="26877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1" y="4629699"/>
            <a:ext cx="11925920" cy="1995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05" y="4385617"/>
            <a:ext cx="11852291" cy="247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8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1" y="3616037"/>
            <a:ext cx="11925920" cy="2687782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6511637" y="3438144"/>
            <a:ext cx="484909" cy="510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55584" y="2893831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(?,3)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1" y="4629699"/>
            <a:ext cx="11925920" cy="1995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05" y="4385617"/>
            <a:ext cx="11852291" cy="247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7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1" y="3616037"/>
            <a:ext cx="11925920" cy="2687782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>
            <a:off x="5167746" y="2803501"/>
            <a:ext cx="484909" cy="11450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11693" y="2357009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(?,5)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6511637" y="3438144"/>
            <a:ext cx="484909" cy="510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55584" y="2893831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(?,3)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1" y="4629699"/>
            <a:ext cx="11925920" cy="1995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05" y="4385617"/>
            <a:ext cx="11852291" cy="247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9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1" y="3616037"/>
            <a:ext cx="11925920" cy="2687782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>
            <a:off x="5167746" y="2803501"/>
            <a:ext cx="484909" cy="11450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11693" y="2357009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(?,5)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6511637" y="3438144"/>
            <a:ext cx="484909" cy="510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55584" y="2893831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(?,3)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3789217" y="2804885"/>
            <a:ext cx="484909" cy="11581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33164" y="2315829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(?,5)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1" y="4629699"/>
            <a:ext cx="11925920" cy="1995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05" y="4385617"/>
            <a:ext cx="11852291" cy="247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5869" y="2439367"/>
            <a:ext cx="7817473" cy="107388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1" y="3616037"/>
            <a:ext cx="11925920" cy="2687782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>
            <a:off x="5167746" y="2803501"/>
            <a:ext cx="484909" cy="11450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11693" y="2357009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(?,5)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6511637" y="3438144"/>
            <a:ext cx="484909" cy="510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55584" y="2893831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(?,3)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3789217" y="2804885"/>
            <a:ext cx="484909" cy="11581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33164" y="2315829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(?,5)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1" y="4629699"/>
            <a:ext cx="11925920" cy="1995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05" y="4385617"/>
            <a:ext cx="11852291" cy="2479963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5690565" y="1499616"/>
            <a:ext cx="484909" cy="24620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534512" y="1051122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(5,5)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6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1" y="3616037"/>
            <a:ext cx="11925920" cy="2687782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>
            <a:off x="5167746" y="2803501"/>
            <a:ext cx="484909" cy="11450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11693" y="2357009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(?,5)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6511637" y="3438144"/>
            <a:ext cx="484909" cy="510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55584" y="2893831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(?,3)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3789217" y="2804885"/>
            <a:ext cx="484909" cy="11581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33164" y="2315829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(?,5)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1" y="4629699"/>
            <a:ext cx="11925920" cy="1995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05" y="4385617"/>
            <a:ext cx="11852291" cy="2479963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5690565" y="1499616"/>
            <a:ext cx="484909" cy="24620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6950953" y="1494105"/>
            <a:ext cx="484909" cy="24620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794900" y="107219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(3,5)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34512" y="1051122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(5,5)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57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1" y="3616037"/>
            <a:ext cx="11925920" cy="2687782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>
            <a:off x="5167746" y="2803501"/>
            <a:ext cx="484909" cy="11450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11693" y="2357009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(?,5)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6511637" y="3438144"/>
            <a:ext cx="484909" cy="510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55584" y="2893831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(?,3)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3789217" y="2804885"/>
            <a:ext cx="484909" cy="11581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33164" y="2315829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(?,5)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1" y="4629699"/>
            <a:ext cx="11925920" cy="1995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05" y="4385617"/>
            <a:ext cx="11852291" cy="2479963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5690565" y="1499616"/>
            <a:ext cx="484909" cy="24620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6950953" y="1494105"/>
            <a:ext cx="484909" cy="24620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7685621" y="1465748"/>
            <a:ext cx="484909" cy="24620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529568" y="105371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(1,5)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94900" y="107219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(3,5)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34512" y="1051122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(5,5)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72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1" y="3616037"/>
            <a:ext cx="11925920" cy="2687782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>
            <a:off x="5167746" y="1953491"/>
            <a:ext cx="484909" cy="19950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90654" y="1245605"/>
            <a:ext cx="45626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p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revious output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6511637" y="2812473"/>
            <a:ext cx="484909" cy="1136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31527" y="2076878"/>
            <a:ext cx="38575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current input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3789217" y="901199"/>
            <a:ext cx="484909" cy="3061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25117" y="231942"/>
            <a:ext cx="42550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current output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58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46" y="2701635"/>
            <a:ext cx="11667328" cy="148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6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5869" y="2439367"/>
            <a:ext cx="7817473" cy="107388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3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432" y="1"/>
            <a:ext cx="7973568" cy="18585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1823749"/>
            <a:ext cx="4896382" cy="41017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7500" y="6428301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b="1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664" y="1087149"/>
            <a:ext cx="1951736" cy="736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744" y="633984"/>
            <a:ext cx="8144256" cy="147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432" y="1"/>
            <a:ext cx="7973568" cy="18585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1823749"/>
            <a:ext cx="4896382" cy="41017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7500" y="6428301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b="1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664" y="1087149"/>
            <a:ext cx="1951736" cy="736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744" y="1087149"/>
            <a:ext cx="8144256" cy="102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432" y="1"/>
            <a:ext cx="7973568" cy="18585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1823749"/>
            <a:ext cx="4896382" cy="41017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7500" y="6428301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b="1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664" y="1087149"/>
            <a:ext cx="1951736" cy="736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536" y="1455449"/>
            <a:ext cx="8144256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0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432" y="1"/>
            <a:ext cx="7973568" cy="18585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1823749"/>
            <a:ext cx="4896382" cy="41017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5193791"/>
            <a:ext cx="1224902" cy="9102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7500" y="6428301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Arial Black" panose="020B0604020202020204" pitchFamily="34" charset="0"/>
                <a:cs typeface="Arial Black" panose="020B0604020202020204" pitchFamily="34" charset="0"/>
                <a:hlinkClick r:id="rId5"/>
              </a:rPr>
              <a:t>Chapter 14 </a:t>
            </a:r>
            <a:r>
              <a:rPr lang="en-US" b="1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6"/>
              </a:rPr>
              <a:t>(O'Reilly) of Hands-On ML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664" y="1087149"/>
            <a:ext cx="1951736" cy="736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744" y="1446163"/>
            <a:ext cx="8144256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66" y="360709"/>
            <a:ext cx="7428466" cy="622297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93852" y="176043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14 </a:t>
            </a:r>
            <a:r>
              <a:rPr lang="en-US" b="1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03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432" y="1"/>
            <a:ext cx="7973568" cy="18585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1823749"/>
            <a:ext cx="4896382" cy="41017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5193791"/>
            <a:ext cx="1224902" cy="9102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7500" y="6428301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Arial Black" panose="020B0604020202020204" pitchFamily="34" charset="0"/>
                <a:cs typeface="Arial Black" panose="020B0604020202020204" pitchFamily="34" charset="0"/>
                <a:hlinkClick r:id="rId5"/>
              </a:rPr>
              <a:t>Chapter 14 </a:t>
            </a:r>
            <a:r>
              <a:rPr lang="en-US" b="1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6"/>
              </a:rPr>
              <a:t>(O'Reilly) of Hands-On ML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744" y="1446163"/>
            <a:ext cx="8144256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8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432" y="1"/>
            <a:ext cx="7973568" cy="18585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1823749"/>
            <a:ext cx="4896382" cy="41017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5193791"/>
            <a:ext cx="1224902" cy="9102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516" y="5183744"/>
            <a:ext cx="1240214" cy="9102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7500" y="6428301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Arial Black" panose="020B0604020202020204" pitchFamily="34" charset="0"/>
                <a:cs typeface="Arial Black" panose="020B0604020202020204" pitchFamily="34" charset="0"/>
                <a:hlinkClick r:id="rId6"/>
              </a:rPr>
              <a:t>Chapter 14 </a:t>
            </a:r>
            <a:r>
              <a:rPr lang="en-US" b="1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7"/>
              </a:rPr>
              <a:t>(O'Reilly) of Hands-On ML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744" y="1446163"/>
            <a:ext cx="8144256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3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432" y="1"/>
            <a:ext cx="7973568" cy="18585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1823749"/>
            <a:ext cx="4896382" cy="41017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5193791"/>
            <a:ext cx="1224902" cy="9102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516" y="5183744"/>
            <a:ext cx="1240214" cy="9102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7500" y="6428301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Arial Black" panose="020B0604020202020204" pitchFamily="34" charset="0"/>
                <a:cs typeface="Arial Black" panose="020B0604020202020204" pitchFamily="34" charset="0"/>
                <a:hlinkClick r:id="rId6"/>
              </a:rPr>
              <a:t>Chapter 14 </a:t>
            </a:r>
            <a:r>
              <a:rPr lang="en-US" b="1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7"/>
              </a:rPr>
              <a:t>(O'Reilly) of Hands-On ML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0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432" y="1"/>
            <a:ext cx="7973568" cy="18585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1823749"/>
            <a:ext cx="4896382" cy="41017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5193791"/>
            <a:ext cx="1224902" cy="9102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516" y="5183744"/>
            <a:ext cx="1240214" cy="9102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7500" y="6428301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Arial Black" panose="020B0604020202020204" pitchFamily="34" charset="0"/>
                <a:cs typeface="Arial Black" panose="020B0604020202020204" pitchFamily="34" charset="0"/>
                <a:hlinkClick r:id="rId6"/>
              </a:rPr>
              <a:t>Chapter 14 </a:t>
            </a:r>
            <a:r>
              <a:rPr lang="en-US" b="1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7"/>
              </a:rPr>
              <a:t>(O'Reilly) of Hands-On ML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339328" y="1323877"/>
            <a:ext cx="390144" cy="414528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6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432" y="1"/>
            <a:ext cx="7973568" cy="18585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1823749"/>
            <a:ext cx="4896382" cy="41017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5193791"/>
            <a:ext cx="1224902" cy="9102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516" y="5183744"/>
            <a:ext cx="1240214" cy="9102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7500" y="6428301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Arial Black" panose="020B0604020202020204" pitchFamily="34" charset="0"/>
                <a:cs typeface="Arial Black" panose="020B0604020202020204" pitchFamily="34" charset="0"/>
                <a:hlinkClick r:id="rId6"/>
              </a:rPr>
              <a:t>Chapter 14 </a:t>
            </a:r>
            <a:r>
              <a:rPr lang="en-US" b="1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7"/>
              </a:rPr>
              <a:t>(O'Reilly) of Hands-On ML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339328" y="1323877"/>
            <a:ext cx="390144" cy="414528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7360" y="2024916"/>
            <a:ext cx="655264" cy="669516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513773">
            <a:off x="1221909" y="1754794"/>
            <a:ext cx="6978664" cy="402336"/>
          </a:xfrm>
          <a:prstGeom prst="rightArrow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9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432" y="1"/>
            <a:ext cx="7973568" cy="18585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1823749"/>
            <a:ext cx="4896382" cy="41017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5193791"/>
            <a:ext cx="1224902" cy="9102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516" y="5183744"/>
            <a:ext cx="1240214" cy="9102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7500" y="6428301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Arial Black" panose="020B0604020202020204" pitchFamily="34" charset="0"/>
                <a:cs typeface="Arial Black" panose="020B0604020202020204" pitchFamily="34" charset="0"/>
                <a:hlinkClick r:id="rId6"/>
              </a:rPr>
              <a:t>Chapter 14 </a:t>
            </a:r>
            <a:r>
              <a:rPr lang="en-US" b="1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7"/>
              </a:rPr>
              <a:t>(O'Reilly) of Hands-On ML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958932" y="1409221"/>
            <a:ext cx="390144" cy="414528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7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432" y="1"/>
            <a:ext cx="7973568" cy="18585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1823749"/>
            <a:ext cx="4896382" cy="41017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5193791"/>
            <a:ext cx="1224902" cy="9102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516" y="5183744"/>
            <a:ext cx="1240214" cy="9102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7500" y="6428301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Arial Black" panose="020B0604020202020204" pitchFamily="34" charset="0"/>
                <a:cs typeface="Arial Black" panose="020B0604020202020204" pitchFamily="34" charset="0"/>
                <a:hlinkClick r:id="rId6"/>
              </a:rPr>
              <a:t>Chapter 14 </a:t>
            </a:r>
            <a:r>
              <a:rPr lang="en-US" b="1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7"/>
              </a:rPr>
              <a:t>(O'Reilly) of Hands-On ML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958932" y="1409221"/>
            <a:ext cx="390144" cy="414528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02991" y="2039253"/>
            <a:ext cx="655264" cy="669516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513773">
            <a:off x="2597244" y="1773084"/>
            <a:ext cx="6355966" cy="402336"/>
          </a:xfrm>
          <a:prstGeom prst="rightArrow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5869" y="2439367"/>
            <a:ext cx="7817473" cy="107388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7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1823749"/>
            <a:ext cx="4896382" cy="41017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5193791"/>
            <a:ext cx="1224902" cy="9102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516" y="5183744"/>
            <a:ext cx="1240214" cy="9102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7500" y="6428301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Arial Black" panose="020B0604020202020204" pitchFamily="34" charset="0"/>
                <a:cs typeface="Arial Black" panose="020B0604020202020204" pitchFamily="34" charset="0"/>
                <a:hlinkClick r:id="rId5"/>
              </a:rPr>
              <a:t>Chapter 14 </a:t>
            </a:r>
            <a:r>
              <a:rPr lang="en-US" b="1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6"/>
              </a:rPr>
              <a:t>(O'Reilly) of Hands-On ML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709" y="129124"/>
            <a:ext cx="7981600" cy="35162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709" y="1823749"/>
            <a:ext cx="7981599" cy="182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7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1823749"/>
            <a:ext cx="4896382" cy="41017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5193791"/>
            <a:ext cx="1224902" cy="9102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516" y="5183744"/>
            <a:ext cx="1240214" cy="9102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7500" y="6428301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Arial Black" panose="020B0604020202020204" pitchFamily="34" charset="0"/>
                <a:cs typeface="Arial Black" panose="020B0604020202020204" pitchFamily="34" charset="0"/>
                <a:hlinkClick r:id="rId5"/>
              </a:rPr>
              <a:t>Chapter 14 </a:t>
            </a:r>
            <a:r>
              <a:rPr lang="en-US" b="1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6"/>
              </a:rPr>
              <a:t>(O'Reilly) of Hands-On ML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709" y="129124"/>
            <a:ext cx="7981600" cy="35162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1826585"/>
            <a:ext cx="1200261" cy="1757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709" y="1823749"/>
            <a:ext cx="7981599" cy="182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2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66" y="360709"/>
            <a:ext cx="7428466" cy="62229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463" y="0"/>
            <a:ext cx="3861630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93852" y="176043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b="1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263" y="3719068"/>
            <a:ext cx="4191830" cy="313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1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1823749"/>
            <a:ext cx="4896382" cy="41017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5193791"/>
            <a:ext cx="1224902" cy="9102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516" y="5183744"/>
            <a:ext cx="1240214" cy="9102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7500" y="6428301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Arial Black" panose="020B0604020202020204" pitchFamily="34" charset="0"/>
                <a:cs typeface="Arial Black" panose="020B0604020202020204" pitchFamily="34" charset="0"/>
                <a:hlinkClick r:id="rId5"/>
              </a:rPr>
              <a:t>Chapter 14 </a:t>
            </a:r>
            <a:r>
              <a:rPr lang="en-US" b="1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6"/>
              </a:rPr>
              <a:t>(O'Reilly) of Hands-On ML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709" y="129124"/>
            <a:ext cx="7981600" cy="35162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1826585"/>
            <a:ext cx="1200261" cy="1757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709" y="1823749"/>
            <a:ext cx="7981599" cy="1821659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4145666" y="682752"/>
            <a:ext cx="7811684" cy="1140997"/>
          </a:xfrm>
          <a:prstGeom prst="round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4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1823749"/>
            <a:ext cx="4896382" cy="41017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5193791"/>
            <a:ext cx="1224902" cy="9102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516" y="5183744"/>
            <a:ext cx="1240214" cy="9102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7500" y="6428301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Arial Black" panose="020B0604020202020204" pitchFamily="34" charset="0"/>
                <a:cs typeface="Arial Black" panose="020B0604020202020204" pitchFamily="34" charset="0"/>
                <a:hlinkClick r:id="rId5"/>
              </a:rPr>
              <a:t>Chapter 14 </a:t>
            </a:r>
            <a:r>
              <a:rPr lang="en-US" b="1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6"/>
              </a:rPr>
              <a:t>(O'Reilly) of Hands-On ML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709" y="129124"/>
            <a:ext cx="7981600" cy="35162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1826585"/>
            <a:ext cx="1200261" cy="1757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709" y="1823749"/>
            <a:ext cx="7981599" cy="1821659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4145666" y="682752"/>
            <a:ext cx="7811684" cy="1140997"/>
          </a:xfrm>
          <a:prstGeom prst="round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158750" y="1823749"/>
            <a:ext cx="1224902" cy="178575"/>
          </a:xfrm>
          <a:prstGeom prst="round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9894578">
            <a:off x="1531952" y="1205618"/>
            <a:ext cx="2438605" cy="487680"/>
          </a:xfrm>
          <a:prstGeom prst="rightArrow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1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1823749"/>
            <a:ext cx="4896382" cy="41017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5193791"/>
            <a:ext cx="1224902" cy="9102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516" y="5183744"/>
            <a:ext cx="1240214" cy="9102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7500" y="6428301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Arial Black" panose="020B0604020202020204" pitchFamily="34" charset="0"/>
                <a:cs typeface="Arial Black" panose="020B0604020202020204" pitchFamily="34" charset="0"/>
                <a:hlinkClick r:id="rId5"/>
              </a:rPr>
              <a:t>Chapter 14 </a:t>
            </a:r>
            <a:r>
              <a:rPr lang="en-US" b="1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6"/>
              </a:rPr>
              <a:t>(O'Reilly) of Hands-On ML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709" y="129124"/>
            <a:ext cx="7981600" cy="35162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1826585"/>
            <a:ext cx="1200261" cy="17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1823749"/>
            <a:ext cx="4896382" cy="41017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5193791"/>
            <a:ext cx="1224902" cy="9102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516" y="5183744"/>
            <a:ext cx="1240214" cy="9102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7500" y="6428301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Arial Black" panose="020B0604020202020204" pitchFamily="34" charset="0"/>
                <a:cs typeface="Arial Black" panose="020B0604020202020204" pitchFamily="34" charset="0"/>
                <a:hlinkClick r:id="rId5"/>
              </a:rPr>
              <a:t>Chapter 14 </a:t>
            </a:r>
            <a:r>
              <a:rPr lang="en-US" b="1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6"/>
              </a:rPr>
              <a:t>(O'Reilly) of Hands-On ML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709" y="129124"/>
            <a:ext cx="7981600" cy="35162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1826585"/>
            <a:ext cx="1200261" cy="1757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621" y="1829421"/>
            <a:ext cx="1163320" cy="17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3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1823749"/>
            <a:ext cx="4896382" cy="41017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5193791"/>
            <a:ext cx="1224902" cy="9102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516" y="5183744"/>
            <a:ext cx="1240214" cy="9102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7500" y="6428301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Arial Black" panose="020B0604020202020204" pitchFamily="34" charset="0"/>
                <a:cs typeface="Arial Black" panose="020B0604020202020204" pitchFamily="34" charset="0"/>
                <a:hlinkClick r:id="rId5"/>
              </a:rPr>
              <a:t>Chapter 14 </a:t>
            </a:r>
            <a:r>
              <a:rPr lang="en-US" b="1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6"/>
              </a:rPr>
              <a:t>(O'Reilly) of Hands-On ML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709" y="129124"/>
            <a:ext cx="7981600" cy="35162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1826585"/>
            <a:ext cx="1200261" cy="1757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621" y="1829421"/>
            <a:ext cx="1163320" cy="17006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4145667" y="2504411"/>
            <a:ext cx="7811684" cy="1140997"/>
          </a:xfrm>
          <a:prstGeom prst="round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1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1823749"/>
            <a:ext cx="4896382" cy="41017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5193791"/>
            <a:ext cx="1224902" cy="9102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516" y="5183744"/>
            <a:ext cx="1240214" cy="9102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7500" y="6428301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Arial Black" panose="020B0604020202020204" pitchFamily="34" charset="0"/>
                <a:cs typeface="Arial Black" panose="020B0604020202020204" pitchFamily="34" charset="0"/>
                <a:hlinkClick r:id="rId5"/>
              </a:rPr>
              <a:t>Chapter 14 </a:t>
            </a:r>
            <a:r>
              <a:rPr lang="en-US" b="1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6"/>
              </a:rPr>
              <a:t>(O'Reilly) of Hands-On ML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709" y="129124"/>
            <a:ext cx="7981600" cy="35162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1826585"/>
            <a:ext cx="1200261" cy="1757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621" y="1829421"/>
            <a:ext cx="1163320" cy="17006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4145667" y="2504411"/>
            <a:ext cx="7811684" cy="1140997"/>
          </a:xfrm>
          <a:prstGeom prst="round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412830" y="1852422"/>
            <a:ext cx="1224902" cy="178575"/>
          </a:xfrm>
          <a:prstGeom prst="round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1893189">
            <a:off x="2679616" y="2089296"/>
            <a:ext cx="1370510" cy="487680"/>
          </a:xfrm>
          <a:prstGeom prst="rightArrow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66" y="360709"/>
            <a:ext cx="7428466" cy="62229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52" y="5441348"/>
            <a:ext cx="1661668" cy="12348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463" y="0"/>
            <a:ext cx="3861630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93852" y="176043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Arial Black" panose="020B0604020202020204" pitchFamily="34" charset="0"/>
                <a:cs typeface="Arial Black" panose="020B0604020202020204" pitchFamily="34" charset="0"/>
                <a:hlinkClick r:id="rId5"/>
              </a:rPr>
              <a:t>Chapter 14 </a:t>
            </a:r>
            <a:r>
              <a:rPr lang="en-US" b="1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6"/>
              </a:rPr>
              <a:t>(O'Reilly) of Hands-On ML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263" y="3719068"/>
            <a:ext cx="4191830" cy="313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6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66" y="360709"/>
            <a:ext cx="7428466" cy="62229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52" y="5441348"/>
            <a:ext cx="1661668" cy="12348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463" y="0"/>
            <a:ext cx="3861630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93852" y="176043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Arial Black" panose="020B0604020202020204" pitchFamily="34" charset="0"/>
                <a:cs typeface="Arial Black" panose="020B0604020202020204" pitchFamily="34" charset="0"/>
                <a:hlinkClick r:id="rId5"/>
              </a:rPr>
              <a:t>Chapter 14 </a:t>
            </a:r>
            <a:r>
              <a:rPr lang="en-US" b="1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6"/>
              </a:rPr>
              <a:t>(O'Reilly) of Hands-On ML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34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66" y="360709"/>
            <a:ext cx="7428466" cy="62229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52" y="5441348"/>
            <a:ext cx="1661668" cy="12348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306" y="5441348"/>
            <a:ext cx="1556427" cy="11423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463" y="0"/>
            <a:ext cx="3861630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93852" y="176043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Arial Black" panose="020B0604020202020204" pitchFamily="34" charset="0"/>
                <a:cs typeface="Arial Black" panose="020B0604020202020204" pitchFamily="34" charset="0"/>
                <a:hlinkClick r:id="rId6"/>
              </a:rPr>
              <a:t>Chapter 14 </a:t>
            </a:r>
            <a:r>
              <a:rPr lang="en-US" b="1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7"/>
              </a:rPr>
              <a:t>(O'Reilly) of Hands-On ML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2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5869" y="2439367"/>
            <a:ext cx="7817473" cy="107388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2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1973</TotalTime>
  <Words>381</Words>
  <Application>Microsoft Macintosh PowerPoint</Application>
  <PresentationFormat>Widescreen</PresentationFormat>
  <Paragraphs>84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 Black</vt:lpstr>
      <vt:lpstr>Calibri</vt:lpstr>
      <vt:lpstr>Calibri Light</vt:lpstr>
      <vt:lpstr>Arial</vt:lpstr>
      <vt:lpstr>Office Theme</vt:lpstr>
      <vt:lpstr>              Hand Made RNN  </vt:lpstr>
      <vt:lpstr>Reference</vt:lpstr>
      <vt:lpstr>         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Session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119</cp:revision>
  <dcterms:created xsi:type="dcterms:W3CDTF">2019-10-26T12:53:45Z</dcterms:created>
  <dcterms:modified xsi:type="dcterms:W3CDTF">2020-01-09T23:46:56Z</dcterms:modified>
</cp:coreProperties>
</file>