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453" r:id="rId4"/>
    <p:sldId id="483" r:id="rId5"/>
    <p:sldId id="484" r:id="rId6"/>
    <p:sldId id="491" r:id="rId7"/>
    <p:sldId id="485" r:id="rId8"/>
    <p:sldId id="493" r:id="rId9"/>
    <p:sldId id="492" r:id="rId10"/>
    <p:sldId id="494" r:id="rId11"/>
    <p:sldId id="495" r:id="rId12"/>
    <p:sldId id="498" r:id="rId13"/>
    <p:sldId id="497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11" d="100"/>
          <a:sy n="111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SejIOK93g" TargetMode="External"/><Relationship Id="rId4" Type="http://schemas.openxmlformats.org/officeDocument/2006/relationships/hyperlink" Target="https://youtu.be/NiZZHEs8W2c" TargetMode="External"/><Relationship Id="rId5" Type="http://schemas.openxmlformats.org/officeDocument/2006/relationships/hyperlink" Target="https://github.com/SungchulLee/machine_learning/tree/master/dataset_noisy_bowl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OG1bDIh-uw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069" y="1701440"/>
            <a:ext cx="8951843" cy="193301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Dataset Noisy_Bowl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6362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Load </a:t>
            </a: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Clean_Bowl</a:t>
            </a: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b="1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Functional Form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10" y="89273"/>
            <a:ext cx="8542532" cy="668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426226"/>
            <a:ext cx="10999304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10" y="89273"/>
            <a:ext cx="8542532" cy="66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0"/>
            <a:ext cx="5500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np.meshgrid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3D plot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2593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Load Noisy_Bowl</a:t>
            </a:r>
          </a:p>
        </p:txBody>
      </p:sp>
    </p:spTree>
    <p:extLst>
      <p:ext uri="{BB962C8B-B14F-4D97-AF65-F5344CB8AC3E}">
        <p14:creationId xmlns:p14="http://schemas.microsoft.com/office/powerpoint/2010/main" val="12968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" y="1855304"/>
            <a:ext cx="11932155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5400"/>
            <a:ext cx="53848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26" y="2206847"/>
            <a:ext cx="7951856" cy="16362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> Load </a:t>
            </a: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Noisy_Bowl</a:t>
            </a:r>
            <a:r>
              <a:rPr lang="en-US" sz="6700" b="1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b="1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 smtClean="0">
                <a:latin typeface="Arial Black" charset="0"/>
                <a:ea typeface="Arial Black" charset="0"/>
                <a:cs typeface="Arial Black" charset="0"/>
              </a:rPr>
              <a:t>Functional Form</a:t>
            </a:r>
            <a:endParaRPr lang="en-US" sz="67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11" y="92765"/>
            <a:ext cx="8339439" cy="663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426226"/>
            <a:ext cx="10999304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11" y="92765"/>
            <a:ext cx="8339439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5400"/>
            <a:ext cx="53848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15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Arial</vt:lpstr>
      <vt:lpstr>Office Theme</vt:lpstr>
      <vt:lpstr>              Dataset Noisy_Bowl</vt:lpstr>
      <vt:lpstr>Reference</vt:lpstr>
      <vt:lpstr>               Load Noisy_Bowl</vt:lpstr>
      <vt:lpstr>PowerPoint Presentation</vt:lpstr>
      <vt:lpstr>PowerPoint Presentation</vt:lpstr>
      <vt:lpstr>               Load Noisy_Bowl Functional Form</vt:lpstr>
      <vt:lpstr>PowerPoint Presentation</vt:lpstr>
      <vt:lpstr>PowerPoint Presentation</vt:lpstr>
      <vt:lpstr>PowerPoint Presentation</vt:lpstr>
      <vt:lpstr>               Load Clean_Bowl Functional Form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104</cp:revision>
  <dcterms:created xsi:type="dcterms:W3CDTF">2019-10-26T12:53:45Z</dcterms:created>
  <dcterms:modified xsi:type="dcterms:W3CDTF">2020-01-08T03:49:55Z</dcterms:modified>
</cp:coreProperties>
</file>