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352" r:id="rId5"/>
    <p:sldId id="529" r:id="rId6"/>
    <p:sldId id="503" r:id="rId7"/>
    <p:sldId id="504" r:id="rId8"/>
    <p:sldId id="516" r:id="rId9"/>
    <p:sldId id="505" r:id="rId10"/>
    <p:sldId id="518" r:id="rId11"/>
    <p:sldId id="517" r:id="rId12"/>
    <p:sldId id="519" r:id="rId13"/>
    <p:sldId id="506" r:id="rId14"/>
    <p:sldId id="507" r:id="rId15"/>
    <p:sldId id="524" r:id="rId16"/>
    <p:sldId id="508" r:id="rId17"/>
    <p:sldId id="509" r:id="rId18"/>
    <p:sldId id="510" r:id="rId19"/>
    <p:sldId id="511" r:id="rId20"/>
    <p:sldId id="525" r:id="rId21"/>
    <p:sldId id="526" r:id="rId22"/>
    <p:sldId id="527" r:id="rId23"/>
    <p:sldId id="528" r:id="rId24"/>
    <p:sldId id="3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19" d="100"/>
          <a:sy n="119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VBqcFfZZDZs" TargetMode="External"/><Relationship Id="rId6" Type="http://schemas.openxmlformats.org/officeDocument/2006/relationships/hyperlink" Target="https://youtu.be/_3mEEqsQwHc" TargetMode="External"/><Relationship Id="rId7" Type="http://schemas.openxmlformats.org/officeDocument/2006/relationships/hyperlink" Target="https://github.com/SungchulLee/machine_learning/tree/master/dataset_flower" TargetMode="External"/><Relationship Id="rId8" Type="http://schemas.openxmlformats.org/officeDocument/2006/relationships/hyperlink" Target="https://github.com/SungchulLee/financial_math/tree/master/close_return_and_return_vol" TargetMode="External"/><Relationship Id="rId9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948" y="2573310"/>
            <a:ext cx="8951843" cy="94421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Dataset flower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5" y="1777285"/>
            <a:ext cx="11868873" cy="3309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5" y="3915177"/>
            <a:ext cx="11966017" cy="23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5" y="1777285"/>
            <a:ext cx="11868873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315651"/>
            <a:ext cx="8455130" cy="183134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Create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image_paths dict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" y="1893194"/>
            <a:ext cx="11872407" cy="31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7" y="811369"/>
            <a:ext cx="11468637" cy="5293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3136899"/>
            <a:ext cx="11732654" cy="33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7" y="811369"/>
            <a:ext cx="11468637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12192000" cy="52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1" y="334851"/>
            <a:ext cx="11712296" cy="61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7" y="817581"/>
            <a:ext cx="11973859" cy="52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45782"/>
            <a:ext cx="12037454" cy="485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" y="1506071"/>
            <a:ext cx="12113268" cy="382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13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 on urllib.request.urlretrieve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45782"/>
            <a:ext cx="12037454" cy="4852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" y="978946"/>
            <a:ext cx="12112612" cy="48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45782"/>
            <a:ext cx="12037454" cy="4852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" y="1021975"/>
            <a:ext cx="12092981" cy="47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45782"/>
            <a:ext cx="12037454" cy="4852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" y="1226372"/>
            <a:ext cx="1204194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45782"/>
            <a:ext cx="12037454" cy="4852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3" y="1645919"/>
            <a:ext cx="11921267" cy="35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Download flower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" y="2034861"/>
            <a:ext cx="11837385" cy="27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4" y="2375451"/>
            <a:ext cx="11772448" cy="21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1" y="180304"/>
            <a:ext cx="11177884" cy="65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1" y="2627289"/>
            <a:ext cx="11751971" cy="16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315651"/>
            <a:ext cx="8455130" cy="183134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Create flower_classes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5" y="1777285"/>
            <a:ext cx="11868873" cy="3309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5" y="2833351"/>
            <a:ext cx="11966017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19</Words>
  <Application>Microsoft Macintosh PowerPoint</Application>
  <PresentationFormat>Widescreen</PresentationFormat>
  <Paragraphs>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Black</vt:lpstr>
      <vt:lpstr>Calibri</vt:lpstr>
      <vt:lpstr>Calibri Light</vt:lpstr>
      <vt:lpstr>Arial</vt:lpstr>
      <vt:lpstr>Office Theme</vt:lpstr>
      <vt:lpstr>              Dataset flower</vt:lpstr>
      <vt:lpstr>Reference</vt:lpstr>
      <vt:lpstr>          Download flower</vt:lpstr>
      <vt:lpstr>PowerPoint Presentation</vt:lpstr>
      <vt:lpstr>PowerPoint Presentation</vt:lpstr>
      <vt:lpstr>PowerPoint Presentation</vt:lpstr>
      <vt:lpstr>PowerPoint Presentation</vt:lpstr>
      <vt:lpstr>           Create flower_classes list</vt:lpstr>
      <vt:lpstr>PowerPoint Presentation</vt:lpstr>
      <vt:lpstr>PowerPoint Presentation</vt:lpstr>
      <vt:lpstr>PowerPoint Presentation</vt:lpstr>
      <vt:lpstr>           Create image_paths dict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105</cp:revision>
  <dcterms:created xsi:type="dcterms:W3CDTF">2019-10-26T12:53:45Z</dcterms:created>
  <dcterms:modified xsi:type="dcterms:W3CDTF">2020-01-11T23:39:21Z</dcterms:modified>
</cp:coreProperties>
</file>