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4" r:id="rId4"/>
    <p:sldId id="549" r:id="rId5"/>
    <p:sldId id="580" r:id="rId6"/>
    <p:sldId id="581" r:id="rId7"/>
    <p:sldId id="633" r:id="rId8"/>
    <p:sldId id="634" r:id="rId9"/>
    <p:sldId id="574" r:id="rId10"/>
    <p:sldId id="631" r:id="rId11"/>
    <p:sldId id="632" r:id="rId12"/>
    <p:sldId id="593" r:id="rId13"/>
    <p:sldId id="636" r:id="rId14"/>
    <p:sldId id="637" r:id="rId15"/>
    <p:sldId id="576" r:id="rId16"/>
    <p:sldId id="597" r:id="rId17"/>
    <p:sldId id="640" r:id="rId18"/>
    <p:sldId id="652" r:id="rId19"/>
    <p:sldId id="653" r:id="rId20"/>
    <p:sldId id="654" r:id="rId21"/>
    <p:sldId id="655" r:id="rId22"/>
    <p:sldId id="656" r:id="rId23"/>
    <p:sldId id="657" r:id="rId24"/>
    <p:sldId id="645" r:id="rId25"/>
    <p:sldId id="644" r:id="rId26"/>
    <p:sldId id="643" r:id="rId27"/>
    <p:sldId id="642" r:id="rId28"/>
    <p:sldId id="641" r:id="rId29"/>
    <p:sldId id="532" r:id="rId30"/>
    <p:sldId id="525" r:id="rId31"/>
    <p:sldId id="526" r:id="rId32"/>
    <p:sldId id="592" r:id="rId33"/>
    <p:sldId id="616" r:id="rId34"/>
    <p:sldId id="615" r:id="rId35"/>
    <p:sldId id="614" r:id="rId36"/>
    <p:sldId id="613" r:id="rId37"/>
    <p:sldId id="594" r:id="rId38"/>
    <p:sldId id="627" r:id="rId39"/>
    <p:sldId id="651" r:id="rId40"/>
    <p:sldId id="650" r:id="rId41"/>
    <p:sldId id="649" r:id="rId42"/>
    <p:sldId id="648" r:id="rId43"/>
    <p:sldId id="647" r:id="rId44"/>
    <p:sldId id="646" r:id="rId45"/>
    <p:sldId id="596" r:id="rId46"/>
    <p:sldId id="536" r:id="rId47"/>
    <p:sldId id="571" r:id="rId48"/>
    <p:sldId id="553" r:id="rId49"/>
    <p:sldId id="603" r:id="rId50"/>
    <p:sldId id="604" r:id="rId51"/>
    <p:sldId id="605" r:id="rId52"/>
    <p:sldId id="606" r:id="rId53"/>
    <p:sldId id="572" r:id="rId54"/>
    <p:sldId id="585" r:id="rId55"/>
    <p:sldId id="635" r:id="rId56"/>
    <p:sldId id="586" r:id="rId57"/>
    <p:sldId id="587" r:id="rId58"/>
    <p:sldId id="588" r:id="rId59"/>
    <p:sldId id="307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5"/>
    <p:restoredTop sz="93020"/>
  </p:normalViewPr>
  <p:slideViewPr>
    <p:cSldViewPr snapToGrid="0" snapToObjects="1">
      <p:cViewPr varScale="1">
        <p:scale>
          <a:sx n="90" d="100"/>
          <a:sy n="90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@aneeshyjoshi?source=post_page-----45641adaf2ac----------------------" TargetMode="External"/><Relationship Id="rId4" Type="http://schemas.openxmlformats.org/officeDocument/2006/relationships/hyperlink" Target="https://towardsdatascience.com/learn-word2vec-by-implementing-it-in-tensorflow-45641adaf2ac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@aneeshyjoshi?source=post_page-----45641adaf2ac----------------------" TargetMode="External"/><Relationship Id="rId4" Type="http://schemas.openxmlformats.org/officeDocument/2006/relationships/hyperlink" Target="https://towardsdatascience.com/learn-word2vec-by-implementing-it-in-tensorflow-45641adaf2ac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@aneeshyjoshi?source=post_page-----45641adaf2ac----------------------" TargetMode="External"/><Relationship Id="rId4" Type="http://schemas.openxmlformats.org/officeDocument/2006/relationships/hyperlink" Target="https://towardsdatascience.com/learn-word2vec-by-implementing-it-in-tensorflow-45641adaf2ac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youtu.be/UhbZWpZsJDw" TargetMode="External"/><Relationship Id="rId12" Type="http://schemas.openxmlformats.org/officeDocument/2006/relationships/hyperlink" Target="https://youtu.be/q22YDIxxeCw" TargetMode="External"/><Relationship Id="rId13" Type="http://schemas.openxmlformats.org/officeDocument/2006/relationships/hyperlink" Target="https://youtu.be/hwURKVWc8uE" TargetMode="External"/><Relationship Id="rId14" Type="http://schemas.openxmlformats.org/officeDocument/2006/relationships/hyperlink" Target="https://github.com/SungchulLee/machine_learning/tree/master/word2vec_baby_version_2" TargetMode="External"/><Relationship Id="rId15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wardsdatascience.com/@aneeshyjoshi?source=post_page-----45641adaf2ac----------------------" TargetMode="External"/><Relationship Id="rId3" Type="http://schemas.openxmlformats.org/officeDocument/2006/relationships/hyperlink" Target="https://towardsdatascience.com/learn-word2vec-by-implementing-it-in-tensorflow-45641adaf2ac" TargetMode="External"/><Relationship Id="rId4" Type="http://schemas.openxmlformats.org/officeDocument/2006/relationships/hyperlink" Target="https://gist.github.com/aneesh-joshi/c8a451502958fa367d84bf038081ee4b" TargetMode="External"/><Relationship Id="rId5" Type="http://schemas.openxmlformats.org/officeDocument/2006/relationships/hyperlink" Target="https://github.com/headwinds/python-notebooks/blob/master/nlp/tensorflow-word2vec.ipynb" TargetMode="External"/><Relationship Id="rId6" Type="http://schemas.openxmlformats.org/officeDocument/2006/relationships/hyperlink" Target="https://twitter.com/ZakJost" TargetMode="External"/><Relationship Id="rId7" Type="http://schemas.openxmlformats.org/officeDocument/2006/relationships/hyperlink" Target="https://blog.zakjost.com/post/nce-intro/" TargetMode="External"/><Relationship Id="rId8" Type="http://schemas.openxmlformats.org/officeDocument/2006/relationships/hyperlink" Target="http://proceedings.mlr.press/v9/gutmann10a/gutmann10a.pdf" TargetMode="External"/><Relationship Id="rId9" Type="http://schemas.openxmlformats.org/officeDocument/2006/relationships/hyperlink" Target="https://learning.oreilly.com/library/view/hands-on-machine-learning/9781491962282/" TargetMode="External"/><Relationship Id="rId10" Type="http://schemas.openxmlformats.org/officeDocument/2006/relationships/hyperlink" Target="https://github.com/ageron/handson-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68" y="1070221"/>
            <a:ext cx="11185452" cy="343850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Word2Vec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Baby Version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00"/>
            <a:ext cx="12192000" cy="57613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11880"/>
            <a:ext cx="1219200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00"/>
            <a:ext cx="12192000" cy="576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37" y="215285"/>
            <a:ext cx="6083034" cy="42572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82675" y="215285"/>
            <a:ext cx="2615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3"/>
              </a:rPr>
              <a:t>aneesh joshi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’s 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4"/>
              </a:rPr>
              <a:t>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37" y="215285"/>
            <a:ext cx="6083034" cy="42572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82675" y="215285"/>
            <a:ext cx="2615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3"/>
              </a:rPr>
              <a:t>aneesh joshi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’s 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4"/>
              </a:rPr>
              <a:t>Blog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7465101" y="4032351"/>
            <a:ext cx="284812" cy="959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55062" y="5111646"/>
            <a:ext cx="183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t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arget word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37" y="215285"/>
            <a:ext cx="6083034" cy="42572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82675" y="215285"/>
            <a:ext cx="2615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3"/>
              </a:rPr>
              <a:t>aneesh joshi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’s 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4"/>
              </a:rPr>
              <a:t>Blog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7465101" y="4032351"/>
            <a:ext cx="284812" cy="959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7787552" y="4032351"/>
            <a:ext cx="292145" cy="1738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30546" y="5891134"/>
            <a:ext cx="204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c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ontext word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5062" y="5111646"/>
            <a:ext cx="183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t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arget word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" y="2308485"/>
            <a:ext cx="11806799" cy="227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" y="783182"/>
            <a:ext cx="11963400" cy="57488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0385" y="185539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6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385" y="185539"/>
            <a:ext cx="80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8" y="0"/>
            <a:ext cx="10186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49" y="600075"/>
            <a:ext cx="1182625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x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: context word in one hot</a:t>
            </a:r>
          </a:p>
          <a:p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y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: target word in one hot</a:t>
            </a: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32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x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: possible </a:t>
            </a:r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context word 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and target </a:t>
            </a:r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word in one hot</a:t>
            </a:r>
          </a:p>
          <a:p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y: 0 (negative sampling) and 1 (positive sampling)</a:t>
            </a:r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188"/>
            <a:ext cx="120777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49" y="600075"/>
            <a:ext cx="1182625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x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: context word in one hot</a:t>
            </a:r>
          </a:p>
          <a:p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y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: target word in one hot</a:t>
            </a: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32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x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: possible </a:t>
            </a:r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context word 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and target </a:t>
            </a:r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word in one hot</a:t>
            </a:r>
          </a:p>
          <a:p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y: 0 (negative sampling) and 1 (positive sampling)</a:t>
            </a:r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700"/>
            <a:ext cx="12077700" cy="41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 fontScale="70000" lnSpcReduction="20000"/>
          </a:bodyPr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aneesh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joshi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’s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Blog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,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Code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, and related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Jupyter_Notebook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Zak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6"/>
              </a:rPr>
              <a:t>Jost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’s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7"/>
              </a:rPr>
              <a:t>Blog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 on </a:t>
            </a:r>
            <a:r>
              <a:rPr lang="en-US" sz="2000" b="1" dirty="0">
                <a:latin typeface="Arial Black" charset="0"/>
                <a:ea typeface="Arial Black" charset="0"/>
                <a:cs typeface="Arial Black" charset="0"/>
              </a:rPr>
              <a:t>Noise Contrastive </a:t>
            </a:r>
            <a:r>
              <a:rPr lang="en-US" sz="2000" b="1" dirty="0" smtClean="0">
                <a:latin typeface="Arial Black" charset="0"/>
                <a:ea typeface="Arial Black" charset="0"/>
                <a:cs typeface="Arial Black" charset="0"/>
              </a:rPr>
              <a:t>Estimation</a:t>
            </a:r>
          </a:p>
          <a:p>
            <a:endParaRPr lang="en-US" sz="2000" b="1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8"/>
              </a:rPr>
              <a:t>NCE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8"/>
              </a:rPr>
              <a:t>Paper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9"/>
              </a:rPr>
              <a:t>Chapter 14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10"/>
              </a:rPr>
              <a:t>(O'Reilly) of Hands-On 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10"/>
              </a:rPr>
              <a:t>ML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11"/>
              </a:rPr>
              <a:t>Youtube on Dataset used in this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11"/>
              </a:rPr>
              <a:t>presentation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12"/>
              </a:rPr>
              <a:t>Youtube on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12"/>
              </a:rPr>
              <a:t>Word2Vec Baby Version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13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14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15"/>
            </a:endParaRPr>
          </a:p>
        </p:txBody>
      </p:sp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49" y="600075"/>
            <a:ext cx="1182625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x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: context word in one hot</a:t>
            </a:r>
          </a:p>
          <a:p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y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: target word in one hot</a:t>
            </a: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32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x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: possible </a:t>
            </a:r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context word 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and target </a:t>
            </a:r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word in one hot</a:t>
            </a:r>
          </a:p>
          <a:p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y: 0 (negative sampling) and 1 (positive sampling)</a:t>
            </a:r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8924"/>
            <a:ext cx="12077700" cy="35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49" y="600075"/>
            <a:ext cx="1182625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x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: context word in one hot</a:t>
            </a:r>
          </a:p>
          <a:p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y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: target word in one hot</a:t>
            </a: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32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x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: possible </a:t>
            </a:r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context word 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and target </a:t>
            </a:r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word in one hot</a:t>
            </a:r>
          </a:p>
          <a:p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y: 0 (negative sampling) and 1 (positive sampling)</a:t>
            </a:r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6275"/>
            <a:ext cx="12077700" cy="187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49" y="600075"/>
            <a:ext cx="1182625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x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: context word in one hot</a:t>
            </a:r>
          </a:p>
          <a:p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y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: target word in one hot</a:t>
            </a: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32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x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: possible </a:t>
            </a:r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context word 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and target </a:t>
            </a:r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word in one hot</a:t>
            </a:r>
          </a:p>
          <a:p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y: 0 (negative sampling) and 1 (positive sampling)</a:t>
            </a:r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7837"/>
            <a:ext cx="12077700" cy="8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49" y="600075"/>
            <a:ext cx="1182625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x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: context word in one hot</a:t>
            </a:r>
          </a:p>
          <a:p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y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: target word in one hot</a:t>
            </a: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32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x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: possible </a:t>
            </a:r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context word </a:t>
            </a:r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and target </a:t>
            </a:r>
            <a:r>
              <a:rPr lang="en-US" sz="3200" dirty="0">
                <a:latin typeface="Arial Black" charset="0"/>
                <a:ea typeface="Arial Black" charset="0"/>
                <a:cs typeface="Arial Black" charset="0"/>
              </a:rPr>
              <a:t>word in one hot</a:t>
            </a:r>
          </a:p>
          <a:p>
            <a:r>
              <a:rPr lang="en-US" sz="3200" dirty="0" smtClean="0">
                <a:latin typeface="Arial Black" charset="0"/>
                <a:ea typeface="Arial Black" charset="0"/>
                <a:cs typeface="Arial Black" charset="0"/>
              </a:rPr>
              <a:t>y: 0 (negative sampling) and 1 (positive sampling)</a:t>
            </a:r>
            <a:endParaRPr lang="en-US" sz="32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385" y="185539"/>
            <a:ext cx="80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8" y="0"/>
            <a:ext cx="10186883" cy="6858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9199652">
            <a:off x="3339190" y="1387023"/>
            <a:ext cx="2347006" cy="21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7291" y="763427"/>
            <a:ext cx="166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t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arget word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385" y="185539"/>
            <a:ext cx="80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8" y="0"/>
            <a:ext cx="10186883" cy="6858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9199652">
            <a:off x="3339190" y="1387023"/>
            <a:ext cx="2347006" cy="21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9199652">
            <a:off x="4321458" y="2157247"/>
            <a:ext cx="2347006" cy="21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7291" y="763427"/>
            <a:ext cx="166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t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arget word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2461" y="1495899"/>
            <a:ext cx="481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a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nother word, possibly context word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385" y="185539"/>
            <a:ext cx="80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8" y="0"/>
            <a:ext cx="10186883" cy="6858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9199652">
            <a:off x="3339190" y="1387023"/>
            <a:ext cx="2347006" cy="21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9199652">
            <a:off x="4321458" y="2157247"/>
            <a:ext cx="2347006" cy="21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5909200" y="3857624"/>
            <a:ext cx="101441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7291" y="763427"/>
            <a:ext cx="166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t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arget word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2461" y="1495899"/>
            <a:ext cx="481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a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nother word, possibly context word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7408" y="3787258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Negative Sampling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385" y="185539"/>
            <a:ext cx="80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8" y="0"/>
            <a:ext cx="10186883" cy="6858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9199652">
            <a:off x="3339190" y="1387023"/>
            <a:ext cx="2347006" cy="21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9199652">
            <a:off x="4321458" y="2157247"/>
            <a:ext cx="2347006" cy="21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5909200" y="3857624"/>
            <a:ext cx="101441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5909199" y="4368518"/>
            <a:ext cx="101441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7291" y="763427"/>
            <a:ext cx="166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t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arget word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2461" y="1495899"/>
            <a:ext cx="481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a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nother word, possibly context word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7408" y="3787258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Negative Sampling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87407" y="4298152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Negative Sampling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385" y="185539"/>
            <a:ext cx="80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38" y="0"/>
            <a:ext cx="10186883" cy="6858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9199652">
            <a:off x="3339190" y="1387023"/>
            <a:ext cx="2347006" cy="21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9199652">
            <a:off x="4321458" y="2157247"/>
            <a:ext cx="2347006" cy="21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5909200" y="3857624"/>
            <a:ext cx="101441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5909199" y="4368518"/>
            <a:ext cx="101441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5917660" y="4922677"/>
            <a:ext cx="101441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7291" y="763427"/>
            <a:ext cx="166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t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arget word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2461" y="1495899"/>
            <a:ext cx="481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a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nother word, possibly context word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7408" y="3787258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Negative Sampling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87407" y="4298152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Negative Sampling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87407" y="4852311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Positive Sampling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" y="595745"/>
            <a:ext cx="11732280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7" y="1318491"/>
            <a:ext cx="11384801" cy="445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85649"/>
            <a:ext cx="11680304" cy="1454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385" y="185539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0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85649"/>
            <a:ext cx="11680304" cy="1454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385" y="185539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385" y="2785879"/>
            <a:ext cx="80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3242101"/>
            <a:ext cx="11451441" cy="171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85649"/>
            <a:ext cx="11680304" cy="1454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385" y="185539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385" y="2785879"/>
            <a:ext cx="80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0179" y="5043118"/>
            <a:ext cx="622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Placeholder for target word in one hot encoding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3242101"/>
            <a:ext cx="11451441" cy="171694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6200000">
            <a:off x="3408639" y="4236054"/>
            <a:ext cx="1152955" cy="309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85649"/>
            <a:ext cx="11680304" cy="1454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385" y="185539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385" y="2785879"/>
            <a:ext cx="80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0179" y="5043118"/>
            <a:ext cx="622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Placeholder for target word in one hot encoding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11028" y="5488099"/>
            <a:ext cx="642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Placeholder for another word in one hot encoding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3242101"/>
            <a:ext cx="11451441" cy="171694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6200000">
            <a:off x="3408639" y="4236054"/>
            <a:ext cx="1152955" cy="309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2589488" y="4661498"/>
            <a:ext cx="1152955" cy="309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85649"/>
            <a:ext cx="11680304" cy="1454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385" y="185539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385" y="2785879"/>
            <a:ext cx="80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3242101"/>
            <a:ext cx="11451441" cy="171694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6200000">
            <a:off x="3408639" y="4236054"/>
            <a:ext cx="1152955" cy="309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30179" y="5043118"/>
            <a:ext cx="622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Placeholder for target word in one hot encoding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6200000">
            <a:off x="2589488" y="4661498"/>
            <a:ext cx="1152955" cy="309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11028" y="5488099"/>
            <a:ext cx="642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Placeholder for another word in one hot encoding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6200000">
            <a:off x="1927500" y="5080781"/>
            <a:ext cx="1152955" cy="309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14751" y="5913543"/>
            <a:ext cx="813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Placeholder for 0 (negative sampling) and 1 (positive sampling)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7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29" y="2788169"/>
            <a:ext cx="11588071" cy="128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50" y="2079025"/>
            <a:ext cx="9434991" cy="23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2454642"/>
            <a:ext cx="1743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Target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Embedding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50" y="2079025"/>
            <a:ext cx="9434991" cy="23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5200"/>
            <a:ext cx="11277600" cy="491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8249"/>
            <a:ext cx="11842230" cy="397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2454642"/>
            <a:ext cx="1743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Target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Embedding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50" y="2079025"/>
            <a:ext cx="9434991" cy="23321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" y="3142483"/>
            <a:ext cx="259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Another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Parameterization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2454642"/>
            <a:ext cx="1743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Target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Embedding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50" y="2079025"/>
            <a:ext cx="9434991" cy="23321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" y="3142483"/>
            <a:ext cx="259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Another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Parameterization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46930" y="3830324"/>
            <a:ext cx="2101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Inner Product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127399" y="662781"/>
            <a:ext cx="484632" cy="1169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7668" y="167792"/>
            <a:ext cx="474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Target word in one hot encoding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454642"/>
            <a:ext cx="1743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Target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Embedding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50" y="2079025"/>
            <a:ext cx="9434991" cy="23321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" y="3142483"/>
            <a:ext cx="259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Another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Parameterization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46930" y="3830324"/>
            <a:ext cx="2101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Inner Product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6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127399" y="662781"/>
            <a:ext cx="484632" cy="1169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7668" y="167792"/>
            <a:ext cx="474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Target word in one hot encoding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454642"/>
            <a:ext cx="1743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Target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Embedding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5616609" y="1137689"/>
            <a:ext cx="484632" cy="694752"/>
          </a:xfrm>
          <a:prstGeom prst="downArrow">
            <a:avLst>
              <a:gd name="adj1" fmla="val 5589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35881" y="662781"/>
            <a:ext cx="4936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Another word in one hot encoding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50" y="2079025"/>
            <a:ext cx="9434991" cy="23321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" y="3142483"/>
            <a:ext cx="259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Another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Parameterization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46930" y="3830324"/>
            <a:ext cx="2101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Inner Product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3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127399" y="662781"/>
            <a:ext cx="484632" cy="1169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616609" y="4411161"/>
            <a:ext cx="484632" cy="16842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7668" y="167792"/>
            <a:ext cx="474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Target word in one hot encoding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454642"/>
            <a:ext cx="1743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Target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Embedding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5616609" y="1137689"/>
            <a:ext cx="484632" cy="694752"/>
          </a:xfrm>
          <a:prstGeom prst="downArrow">
            <a:avLst>
              <a:gd name="adj1" fmla="val 5589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35881" y="662781"/>
            <a:ext cx="4936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Another word in one hot encoding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2568" y="6095408"/>
            <a:ext cx="593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0 (negative sampling</a:t>
            </a:r>
            <a:r>
              <a:rPr lang="en-US" smtClean="0">
                <a:latin typeface="Arial Black" charset="0"/>
                <a:ea typeface="Arial Black" charset="0"/>
                <a:cs typeface="Arial Black" charset="0"/>
              </a:rPr>
              <a:t>) or 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1 (positive sampling)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50" y="2079025"/>
            <a:ext cx="9434991" cy="23321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" y="3142483"/>
            <a:ext cx="259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Another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Parameterization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46930" y="3830324"/>
            <a:ext cx="2101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Inner Product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3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5100"/>
            <a:ext cx="12192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6" y="2701635"/>
            <a:ext cx="11667328" cy="148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 rot="10800000">
            <a:off x="1498968" y="3417757"/>
            <a:ext cx="484632" cy="560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2155" y="4137285"/>
            <a:ext cx="1743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Word2Vec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Embedding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86" y="5201587"/>
            <a:ext cx="10147330" cy="1198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33" y="3404129"/>
            <a:ext cx="2322621" cy="1441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93" y="5260507"/>
            <a:ext cx="10604586" cy="1079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94826" cy="3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 rot="10800000">
            <a:off x="1498968" y="3417757"/>
            <a:ext cx="484632" cy="560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2155" y="4137285"/>
            <a:ext cx="1743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Word2Vec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Embedding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86" y="5201587"/>
            <a:ext cx="10147330" cy="1198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93" y="5260507"/>
            <a:ext cx="10604586" cy="1079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94826" cy="3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4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5200"/>
            <a:ext cx="11277600" cy="491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7207"/>
            <a:ext cx="11842230" cy="238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 rot="10800000">
            <a:off x="1498968" y="3417757"/>
            <a:ext cx="484632" cy="560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2155" y="4137285"/>
            <a:ext cx="1743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Word2Vec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Embedding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86" y="5201587"/>
            <a:ext cx="10147330" cy="1198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45" y="5260507"/>
            <a:ext cx="9081633" cy="1079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94826" cy="3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 rot="10800000">
            <a:off x="1498968" y="3417757"/>
            <a:ext cx="484632" cy="560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2155" y="4137285"/>
            <a:ext cx="1743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Word2Vec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Embedding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86" y="5201587"/>
            <a:ext cx="10147330" cy="1198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751" y="5260507"/>
            <a:ext cx="5291527" cy="1079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94826" cy="3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 rot="10800000">
            <a:off x="1498968" y="3417757"/>
            <a:ext cx="484632" cy="560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2155" y="4137285"/>
            <a:ext cx="1743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Word2Vec</a:t>
            </a: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Embedding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86" y="5201587"/>
            <a:ext cx="10147330" cy="119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94826" cy="3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9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0"/>
            <a:ext cx="6585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7" y="1409075"/>
            <a:ext cx="11851424" cy="40773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7" y="3447737"/>
            <a:ext cx="11851424" cy="30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8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7" y="1409075"/>
            <a:ext cx="11851424" cy="407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3" y="209862"/>
            <a:ext cx="11861815" cy="652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97" y="107923"/>
            <a:ext cx="9808393" cy="663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5200"/>
            <a:ext cx="11277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12192000" cy="51835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" y="3383280"/>
            <a:ext cx="12089130" cy="341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12192000" cy="518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35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497</Words>
  <Application>Microsoft Macintosh PowerPoint</Application>
  <PresentationFormat>Widescreen</PresentationFormat>
  <Paragraphs>176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 Black</vt:lpstr>
      <vt:lpstr>Calibri</vt:lpstr>
      <vt:lpstr>Calibri Light</vt:lpstr>
      <vt:lpstr>Arial</vt:lpstr>
      <vt:lpstr>Office Theme</vt:lpstr>
      <vt:lpstr>              Word2Vec - Baby Version 2</vt:lpstr>
      <vt:lpstr>Reference</vt:lpstr>
      <vt:lpstr>         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157</cp:revision>
  <dcterms:created xsi:type="dcterms:W3CDTF">2019-10-26T12:53:45Z</dcterms:created>
  <dcterms:modified xsi:type="dcterms:W3CDTF">2020-01-19T22:32:24Z</dcterms:modified>
</cp:coreProperties>
</file>