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8" r:id="rId3"/>
    <p:sldId id="364" r:id="rId4"/>
    <p:sldId id="352" r:id="rId5"/>
    <p:sldId id="353" r:id="rId6"/>
    <p:sldId id="365" r:id="rId7"/>
    <p:sldId id="366" r:id="rId8"/>
    <p:sldId id="333" r:id="rId9"/>
    <p:sldId id="354" r:id="rId10"/>
    <p:sldId id="334" r:id="rId11"/>
    <p:sldId id="359" r:id="rId12"/>
    <p:sldId id="363" r:id="rId13"/>
    <p:sldId id="361" r:id="rId14"/>
    <p:sldId id="360" r:id="rId15"/>
    <p:sldId id="368" r:id="rId16"/>
    <p:sldId id="367" r:id="rId17"/>
    <p:sldId id="30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66"/>
    <p:restoredTop sz="93061"/>
  </p:normalViewPr>
  <p:slideViewPr>
    <p:cSldViewPr snapToGrid="0" snapToObjects="1">
      <p:cViewPr varScale="1">
        <p:scale>
          <a:sx n="102" d="100"/>
          <a:sy n="102" d="100"/>
        </p:scale>
        <p:origin x="20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gchulLee/machine_learning/tree/master/logistic_regression_mnist_from_scratch" TargetMode="External"/><Relationship Id="rId2" Type="http://schemas.openxmlformats.org/officeDocument/2006/relationships/hyperlink" Target="https://youtu.be/BW7yDfTj0r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ungchulLee/financial_math/tree/master/close_return_and_return_vo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0660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Logistic Regression on MNIST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from Scratch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3284" y="2961042"/>
            <a:ext cx="4005431" cy="935915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0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8E6254-3C25-BE4F-B5F3-3E9DA2A015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5962" y="237506"/>
            <a:ext cx="12008917" cy="638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51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1244" y="2961042"/>
            <a:ext cx="6169511" cy="935915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Report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78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BDEB97-1C18-3049-8332-ADB3E39A3B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28887" y="115318"/>
            <a:ext cx="5931985" cy="662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76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0C3416-9220-9745-A408-F7E9B0DE4D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5257" y="142504"/>
            <a:ext cx="11172585" cy="6531427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1FAB5B0-EB77-BB4A-B49F-AB71E7522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6" y="1425039"/>
            <a:ext cx="11661569" cy="5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61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0C3416-9220-9745-A408-F7E9B0DE4D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5257" y="142504"/>
            <a:ext cx="11172585" cy="653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10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BDEB97-1C18-3049-8332-ADB3E39A3B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36707" y="234387"/>
            <a:ext cx="10473529" cy="641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08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2"/>
              </a:rPr>
              <a:t>Youtube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3"/>
              </a:rPr>
              <a:t>Code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404488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Worm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AE01E3-FF37-E147-BBD1-FA4A580A4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34" y="860612"/>
            <a:ext cx="11004174" cy="528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5D5564-BA59-F948-BF1D-059787083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82662" y="1452281"/>
            <a:ext cx="8190009" cy="38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7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7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8DFB15-F80B-2F46-9F0F-6E927639FF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5621" y="222471"/>
            <a:ext cx="11826409" cy="644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7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2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71B385-CC55-F54A-9738-A14ADB54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651" y="412668"/>
            <a:ext cx="11970698" cy="603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33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106</Words>
  <Application>Microsoft Macintosh PowerPoint</Application>
  <PresentationFormat>Widescreen</PresentationFormat>
  <Paragraphs>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Office Theme</vt:lpstr>
      <vt:lpstr>              Logistic Regression on MNIST from Scratch </vt:lpstr>
      <vt:lpstr>Reference</vt:lpstr>
      <vt:lpstr>              Worm Up</vt:lpstr>
      <vt:lpstr>PowerPoint Presentation</vt:lpstr>
      <vt:lpstr>PowerPoint Presentation</vt:lpstr>
      <vt:lpstr>             Data</vt:lpstr>
      <vt:lpstr>PowerPoint Presentation</vt:lpstr>
      <vt:lpstr>              Graph</vt:lpstr>
      <vt:lpstr>PowerPoint Presentation</vt:lpstr>
      <vt:lpstr>              Session</vt:lpstr>
      <vt:lpstr>PowerPoint Presentation</vt:lpstr>
      <vt:lpstr>              Report Result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46</cp:revision>
  <dcterms:created xsi:type="dcterms:W3CDTF">2019-10-26T12:53:45Z</dcterms:created>
  <dcterms:modified xsi:type="dcterms:W3CDTF">2019-12-27T12:18:04Z</dcterms:modified>
</cp:coreProperties>
</file>