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4" r:id="rId4"/>
    <p:sldId id="549" r:id="rId5"/>
    <p:sldId id="532" r:id="rId6"/>
    <p:sldId id="525" r:id="rId7"/>
    <p:sldId id="526" r:id="rId8"/>
    <p:sldId id="533" r:id="rId9"/>
    <p:sldId id="575" r:id="rId10"/>
    <p:sldId id="583" r:id="rId11"/>
    <p:sldId id="582" r:id="rId12"/>
    <p:sldId id="581" r:id="rId13"/>
    <p:sldId id="580" r:id="rId14"/>
    <p:sldId id="579" r:id="rId15"/>
    <p:sldId id="586" r:id="rId16"/>
    <p:sldId id="587" r:id="rId17"/>
    <p:sldId id="589" r:id="rId18"/>
    <p:sldId id="588" r:id="rId19"/>
    <p:sldId id="536" r:id="rId20"/>
    <p:sldId id="577" r:id="rId21"/>
    <p:sldId id="571" r:id="rId22"/>
    <p:sldId id="578" r:id="rId23"/>
    <p:sldId id="585" r:id="rId24"/>
    <p:sldId id="592" r:id="rId25"/>
    <p:sldId id="591" r:id="rId26"/>
    <p:sldId id="590" r:id="rId27"/>
    <p:sldId id="584" r:id="rId28"/>
    <p:sldId id="576" r:id="rId29"/>
    <p:sldId id="30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3"/>
    <p:restoredTop sz="93020"/>
  </p:normalViewPr>
  <p:slideViewPr>
    <p:cSldViewPr snapToGrid="0" snapToObjects="1">
      <p:cViewPr varScale="1">
        <p:scale>
          <a:sx n="116" d="100"/>
          <a:sy n="116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youtu.be/vUExKgyRz38" TargetMode="External"/><Relationship Id="rId6" Type="http://schemas.openxmlformats.org/officeDocument/2006/relationships/hyperlink" Target="https://github.com/SungchulLee/machine_learning/tree/master/rnn_handson_ml_dynamic_rnn" TargetMode="External"/><Relationship Id="rId7" Type="http://schemas.openxmlformats.org/officeDocument/2006/relationships/hyperlink" Target="https://github.com/SungchulLee/financial_math/tree/master/close_return_and_return_vol" TargetMode="External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68" y="1656009"/>
            <a:ext cx="11185452" cy="166134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Dynamically Made RNN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78767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841906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08" y="1680463"/>
            <a:ext cx="8768918" cy="351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78767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841906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08" y="1680463"/>
            <a:ext cx="8768918" cy="351949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027691" y="3460868"/>
            <a:ext cx="1134738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78767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841906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08" y="1680463"/>
            <a:ext cx="8768918" cy="351949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027691" y="3460868"/>
            <a:ext cx="1134738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30886" y="4777386"/>
            <a:ext cx="1134738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429807" y="3841906"/>
            <a:ext cx="330506" cy="760164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78767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841906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08" y="1680463"/>
            <a:ext cx="8768918" cy="351949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027691" y="3460868"/>
            <a:ext cx="1134738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30886" y="4777386"/>
            <a:ext cx="1134738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60593" y="3475091"/>
            <a:ext cx="750984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429807" y="3841906"/>
            <a:ext cx="330506" cy="760164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78767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841906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08" y="1680463"/>
            <a:ext cx="8768918" cy="351949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027691" y="3460868"/>
            <a:ext cx="1134738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30886" y="4777386"/>
            <a:ext cx="1134738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60593" y="3475091"/>
            <a:ext cx="750984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48289" y="4777386"/>
            <a:ext cx="287796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429807" y="3841906"/>
            <a:ext cx="330506" cy="760164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8796985" y="3841906"/>
            <a:ext cx="330506" cy="760164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78767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841906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08" y="1680463"/>
            <a:ext cx="8768918" cy="351949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027691" y="3460868"/>
            <a:ext cx="1134738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30886" y="4777386"/>
            <a:ext cx="1134738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60593" y="3475091"/>
            <a:ext cx="750984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48289" y="4777386"/>
            <a:ext cx="287796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429807" y="3841906"/>
            <a:ext cx="330506" cy="760164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8796985" y="3841906"/>
            <a:ext cx="330506" cy="760164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8750171" y="1443210"/>
            <a:ext cx="424133" cy="194422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01491" y="735324"/>
            <a:ext cx="4381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List of Tensors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5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78767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841906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08" y="1680463"/>
            <a:ext cx="8768918" cy="351949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027691" y="3460868"/>
            <a:ext cx="1134738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30886" y="4777386"/>
            <a:ext cx="1134738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60593" y="3475091"/>
            <a:ext cx="750984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48289" y="4777386"/>
            <a:ext cx="287796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429807" y="3841906"/>
            <a:ext cx="330506" cy="760164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8796985" y="3841906"/>
            <a:ext cx="330506" cy="760164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8750171" y="1443210"/>
            <a:ext cx="424133" cy="194422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01491" y="735324"/>
            <a:ext cx="4381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List of Tensors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0800000">
            <a:off x="8776382" y="5107569"/>
            <a:ext cx="424133" cy="85780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17880" y="6147614"/>
            <a:ext cx="2088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Tensor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1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78767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841906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08" y="1680463"/>
            <a:ext cx="8768918" cy="351949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027691" y="3460868"/>
            <a:ext cx="1134738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30886" y="4777386"/>
            <a:ext cx="1134738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60593" y="3475091"/>
            <a:ext cx="750984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48289" y="4777386"/>
            <a:ext cx="287796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429807" y="3841906"/>
            <a:ext cx="330506" cy="760164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8796985" y="3841906"/>
            <a:ext cx="330506" cy="760164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8750171" y="1443210"/>
            <a:ext cx="424133" cy="194422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01491" y="735324"/>
            <a:ext cx="4381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List of Tensors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0800000">
            <a:off x="8776382" y="5107569"/>
            <a:ext cx="424133" cy="85780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17880" y="6147614"/>
            <a:ext cx="2088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Tensor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343599" y="1516645"/>
            <a:ext cx="424133" cy="194422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4969" y="758782"/>
            <a:ext cx="4381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List of Tensors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6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78767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841906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08" y="1680463"/>
            <a:ext cx="8768918" cy="351949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027691" y="3460868"/>
            <a:ext cx="1134738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30886" y="4777386"/>
            <a:ext cx="1134738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60593" y="3475091"/>
            <a:ext cx="750984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48289" y="4777386"/>
            <a:ext cx="287796" cy="264405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429807" y="3841906"/>
            <a:ext cx="330506" cy="760164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8796985" y="3841906"/>
            <a:ext cx="330506" cy="760164"/>
          </a:xfrm>
          <a:prstGeom prst="downArrow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8750171" y="1443210"/>
            <a:ext cx="424133" cy="194422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01491" y="735324"/>
            <a:ext cx="4381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List of Tensors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0800000">
            <a:off x="8776382" y="5107569"/>
            <a:ext cx="424133" cy="85780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17880" y="6147614"/>
            <a:ext cx="2088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Tensor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343599" y="1516645"/>
            <a:ext cx="424133" cy="194422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4969" y="758782"/>
            <a:ext cx="4381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List of Tensors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7" name="Down Arrow 16"/>
          <p:cNvSpPr/>
          <p:nvPr/>
        </p:nvSpPr>
        <p:spPr>
          <a:xfrm rot="10800000">
            <a:off x="3356119" y="5053512"/>
            <a:ext cx="424133" cy="85780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1308" y="6069362"/>
            <a:ext cx="2088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Tensor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6" y="2701635"/>
            <a:ext cx="11667328" cy="148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</a:t>
            </a:r>
            <a:r>
              <a:rPr lang="en-US" sz="2000" b="1" dirty="0" smtClean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14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3" y="1857829"/>
            <a:ext cx="11865427" cy="316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57" y="77272"/>
            <a:ext cx="6435407" cy="27996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405" y="3035598"/>
            <a:ext cx="4605051" cy="38224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5013" y="77272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013" y="3052225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5599"/>
            <a:ext cx="12192000" cy="382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1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57" y="77272"/>
            <a:ext cx="6435407" cy="27996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405" y="3035598"/>
            <a:ext cx="4605051" cy="38224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5013" y="77272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013" y="3052225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57" y="77272"/>
            <a:ext cx="6435407" cy="27996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405" y="3035598"/>
            <a:ext cx="4605051" cy="38224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5013" y="77272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013" y="3052225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013" y="785158"/>
            <a:ext cx="36383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Output of</a:t>
            </a:r>
          </a:p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Tensors List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57" y="77272"/>
            <a:ext cx="6435407" cy="27996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405" y="3035598"/>
            <a:ext cx="4605051" cy="38224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5013" y="77272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013" y="3052225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013" y="785158"/>
            <a:ext cx="36383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Output of</a:t>
            </a:r>
          </a:p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Tensors List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013" y="3760111"/>
            <a:ext cx="28055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Output of</a:t>
            </a:r>
          </a:p>
          <a:p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Tensor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05" y="40897"/>
            <a:ext cx="8212927" cy="681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2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850" y="1729648"/>
            <a:ext cx="11854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Static RNN </a:t>
            </a:r>
            <a:endParaRPr lang="en-US" sz="4000" dirty="0" smtClean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packs both input and output as list.</a:t>
            </a:r>
          </a:p>
          <a:p>
            <a:pPr algn="ctr"/>
            <a:endParaRPr lang="en-US" sz="4000" dirty="0" smtClean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Dynamic </a:t>
            </a:r>
            <a:r>
              <a:rPr lang="en-US" sz="4000" dirty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RNN </a:t>
            </a:r>
            <a:endParaRPr lang="en-US" sz="4000" dirty="0" smtClean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removes  transpose and unstack,</a:t>
            </a:r>
          </a:p>
          <a:p>
            <a:pPr algn="ctr"/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handles </a:t>
            </a:r>
            <a:r>
              <a:rPr lang="en-US" sz="4000" dirty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both input and output </a:t>
            </a:r>
            <a:r>
              <a:rPr lang="en-US" sz="40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as tensor.</a:t>
            </a:r>
            <a:endParaRPr lang="en-US" sz="40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3" y="475013"/>
            <a:ext cx="11797318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7"/>
            <a:ext cx="7817473" cy="107388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4" y="595745"/>
            <a:ext cx="11732280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3" y="1246909"/>
            <a:ext cx="11827075" cy="44057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172"/>
            <a:ext cx="12192000" cy="31438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3" y="1246909"/>
            <a:ext cx="11827075" cy="44057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491"/>
            <a:ext cx="317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78767"/>
            <a:ext cx="3091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841906"/>
            <a:ext cx="1428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08" y="1680463"/>
            <a:ext cx="8768918" cy="35194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35683"/>
            <a:ext cx="12192000" cy="25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3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102</Words>
  <Application>Microsoft Macintosh PowerPoint</Application>
  <PresentationFormat>Widescreen</PresentationFormat>
  <Paragraphs>65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 Black</vt:lpstr>
      <vt:lpstr>Calibri</vt:lpstr>
      <vt:lpstr>Calibri Light</vt:lpstr>
      <vt:lpstr>Arial</vt:lpstr>
      <vt:lpstr>Office Theme</vt:lpstr>
      <vt:lpstr>           Dynamically Made RNN</vt:lpstr>
      <vt:lpstr>Reference</vt:lpstr>
      <vt:lpstr>          Data</vt:lpstr>
      <vt:lpstr>PowerPoint Presentation</vt:lpstr>
      <vt:lpstr>         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Session</vt:lpstr>
      <vt:lpstr>PowerPoint Presentation</vt:lpstr>
      <vt:lpstr>         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128</cp:revision>
  <dcterms:created xsi:type="dcterms:W3CDTF">2019-10-26T12:53:45Z</dcterms:created>
  <dcterms:modified xsi:type="dcterms:W3CDTF">2020-01-09T23:58:19Z</dcterms:modified>
</cp:coreProperties>
</file>