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2" r:id="rId8"/>
    <p:sldId id="634" r:id="rId9"/>
    <p:sldId id="601" r:id="rId10"/>
    <p:sldId id="602" r:id="rId11"/>
    <p:sldId id="636" r:id="rId12"/>
    <p:sldId id="637" r:id="rId13"/>
    <p:sldId id="640" r:id="rId14"/>
    <p:sldId id="625" r:id="rId15"/>
    <p:sldId id="639" r:id="rId16"/>
    <p:sldId id="643" r:id="rId17"/>
    <p:sldId id="644" r:id="rId18"/>
    <p:sldId id="629" r:id="rId19"/>
    <p:sldId id="635" r:id="rId20"/>
    <p:sldId id="618" r:id="rId21"/>
    <p:sldId id="613" r:id="rId22"/>
    <p:sldId id="3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r1.8/tensorflow/contrib/layers/python/layers/regularizers.p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regularization_l2_regularization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0ly18av8sDA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L2 Regularization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kernel_regularizer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360D74-DC87-4C40-89F1-EAA9DA7D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1" y="1861073"/>
            <a:ext cx="11902495" cy="31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087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kernel_regularizer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702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76F98-9915-1C42-93AA-90099D47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1941" y="1535557"/>
            <a:ext cx="11619567" cy="380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03600" y="245072"/>
            <a:ext cx="5370022" cy="63678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0" y="6352032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21" y="2637624"/>
            <a:ext cx="11801139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tf.GraphKeys.REGULARIZATION_LOSSES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487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9F4F9-D12F-CE40-9823-1065B51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7945" y="710005"/>
            <a:ext cx="11814831" cy="541109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14D6936-CC69-374D-BD82-C22EDEE7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529"/>
            <a:ext cx="12191999" cy="45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1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9F4F9-D12F-CE40-9823-1065B51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7945" y="710005"/>
            <a:ext cx="11814831" cy="541109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14D6936-CC69-374D-BD82-C22EDEE7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3816"/>
            <a:ext cx="12191999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8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9F4F9-D12F-CE40-9823-1065B51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7945" y="710005"/>
            <a:ext cx="11814831" cy="54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9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Continue to build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857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4611DA-432C-8B4D-90BB-C58052DA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2" y="1678193"/>
            <a:ext cx="11827540" cy="35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463809-DC83-2A44-AA83-82F4D4F2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82550"/>
            <a:ext cx="83566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2374" y="180675"/>
            <a:ext cx="9897374" cy="6625742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B2D124A-4FD0-0441-8C15-25BCC87E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3840480"/>
            <a:ext cx="11625943" cy="2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8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2374" y="180675"/>
            <a:ext cx="9897374" cy="66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Part of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962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130</Words>
  <Application>Microsoft Macintosh PowerPoint</Application>
  <PresentationFormat>Widescreen</PresentationFormat>
  <Paragraphs>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              L2 Regularization - kernel_regularizer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Part of Graph</vt:lpstr>
      <vt:lpstr>PowerPoint Presentation</vt:lpstr>
      <vt:lpstr>          kernel_regularizer</vt:lpstr>
      <vt:lpstr>PowerPoint Presentation</vt:lpstr>
      <vt:lpstr>PowerPoint Presentation</vt:lpstr>
      <vt:lpstr>         tf.GraphKeys.REGULARIZATION_LOSSES</vt:lpstr>
      <vt:lpstr>PowerPoint Presentation</vt:lpstr>
      <vt:lpstr>PowerPoint Presentation</vt:lpstr>
      <vt:lpstr>PowerPoint Presentation</vt:lpstr>
      <vt:lpstr>          Continue to build Graph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139</cp:revision>
  <dcterms:created xsi:type="dcterms:W3CDTF">2019-10-26T12:53:45Z</dcterms:created>
  <dcterms:modified xsi:type="dcterms:W3CDTF">2020-01-28T15:16:14Z</dcterms:modified>
</cp:coreProperties>
</file>