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521" r:id="rId8"/>
    <p:sldId id="588" r:id="rId9"/>
    <p:sldId id="581" r:id="rId10"/>
    <p:sldId id="576" r:id="rId11"/>
    <p:sldId id="577" r:id="rId12"/>
    <p:sldId id="589" r:id="rId13"/>
    <p:sldId id="590" r:id="rId14"/>
    <p:sldId id="582" r:id="rId15"/>
    <p:sldId id="578" r:id="rId16"/>
    <p:sldId id="583" r:id="rId17"/>
    <p:sldId id="586" r:id="rId18"/>
    <p:sldId id="584" r:id="rId19"/>
    <p:sldId id="585" r:id="rId20"/>
    <p:sldId id="579" r:id="rId21"/>
    <p:sldId id="580" r:id="rId22"/>
    <p:sldId id="3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save_and_restore_more_details_handson_ml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6SsiwRbO6UE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81" y="1701440"/>
            <a:ext cx="8951843" cy="24940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save and restore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without meta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73738D7-0799-0E47-B33F-B22887B3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5" y="311972"/>
            <a:ext cx="11848076" cy="62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92E19-FFAD-D446-8450-0D4D4CCA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5" y="1312433"/>
            <a:ext cx="11732929" cy="427078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308CC3B-202F-A644-806C-15F5FC61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3244253"/>
            <a:ext cx="11836369" cy="31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4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92E19-FFAD-D446-8450-0D4D4CCA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5" y="1312433"/>
            <a:ext cx="11732929" cy="427078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308CC3B-202F-A644-806C-15F5FC61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4582757"/>
            <a:ext cx="11836369" cy="179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5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92E19-FFAD-D446-8450-0D4D4CCA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5" y="1312433"/>
            <a:ext cx="11732929" cy="42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3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0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00B22B-EC5C-F541-8C3F-9B74117B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87" y="0"/>
            <a:ext cx="8554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2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E295C6-BD95-2148-B23F-BEBD7AF1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3" y="1473797"/>
            <a:ext cx="10837233" cy="41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7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1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831EAF-8306-C140-B956-20E9E1DF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501" y="123337"/>
            <a:ext cx="7196865" cy="667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9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6D303A-E240-9E42-BBD7-0B28675F3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0834"/>
            <a:ext cx="12192000" cy="1276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4CEC5C-E800-9549-B32C-5C989A2ECA7B}"/>
              </a:ext>
            </a:extLst>
          </p:cNvPr>
          <p:cNvSpPr txBox="1"/>
          <p:nvPr/>
        </p:nvSpPr>
        <p:spPr>
          <a:xfrm>
            <a:off x="0" y="2000923"/>
            <a:ext cx="9997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Without tf.train.import_meta_graph</a:t>
            </a:r>
          </a:p>
        </p:txBody>
      </p:sp>
    </p:spTree>
    <p:extLst>
      <p:ext uri="{BB962C8B-B14F-4D97-AF65-F5344CB8AC3E}">
        <p14:creationId xmlns:p14="http://schemas.microsoft.com/office/powerpoint/2010/main" val="183761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95D41A-6132-FA48-AA68-E65D3EBA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99" y="0"/>
            <a:ext cx="8703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5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35A623-F492-1B4B-8EFB-76492B19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85" y="0"/>
            <a:ext cx="7968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8BC6EA-57FE-524C-842D-2C7390DC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44" y="-16073"/>
            <a:ext cx="7347472" cy="683345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4FB224C-84C9-8440-90C5-28BDCA78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29" y="3720278"/>
            <a:ext cx="9660366" cy="29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8BC6EA-57FE-524C-842D-2C7390DC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44" y="-16073"/>
            <a:ext cx="7347472" cy="68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3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105</Words>
  <Application>Microsoft Macintosh PowerPoint</Application>
  <PresentationFormat>Widescreen</PresentationFormat>
  <Paragraphs>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Office Theme</vt:lpstr>
      <vt:lpstr>              save and restore - without meta graph</vt:lpstr>
      <vt:lpstr>Reference</vt:lpstr>
      <vt:lpstr>          Data</vt:lpstr>
      <vt:lpstr>PowerPoint Presentation</vt:lpstr>
      <vt:lpstr>PowerPoint Presentation</vt:lpstr>
      <vt:lpstr>          Warm Up</vt:lpstr>
      <vt:lpstr>PowerPoint Presentation</vt:lpstr>
      <vt:lpstr>PowerPoint Presentation</vt:lpstr>
      <vt:lpstr>          Graph</vt:lpstr>
      <vt:lpstr>PowerPoint Presentation</vt:lpstr>
      <vt:lpstr>PowerPoint Presentation</vt:lpstr>
      <vt:lpstr>PowerPoint Presentation</vt:lpstr>
      <vt:lpstr>PowerPoint Presentation</vt:lpstr>
      <vt:lpstr>          Session</vt:lpstr>
      <vt:lpstr>PowerPoint Presentation</vt:lpstr>
      <vt:lpstr>PowerPoint Presentation</vt:lpstr>
      <vt:lpstr>          Restore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118</cp:revision>
  <dcterms:created xsi:type="dcterms:W3CDTF">2019-10-26T12:53:45Z</dcterms:created>
  <dcterms:modified xsi:type="dcterms:W3CDTF">2020-01-24T19:38:49Z</dcterms:modified>
</cp:coreProperties>
</file>