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1" r:id="rId8"/>
    <p:sldId id="620" r:id="rId9"/>
    <p:sldId id="630" r:id="rId10"/>
    <p:sldId id="621" r:id="rId11"/>
    <p:sldId id="602" r:id="rId12"/>
    <p:sldId id="622" r:id="rId13"/>
    <p:sldId id="623" r:id="rId14"/>
    <p:sldId id="624" r:id="rId15"/>
    <p:sldId id="625" r:id="rId16"/>
    <p:sldId id="626" r:id="rId17"/>
    <p:sldId id="627" r:id="rId18"/>
    <p:sldId id="618" r:id="rId19"/>
    <p:sldId id="613" r:id="rId20"/>
    <p:sldId id="632" r:id="rId21"/>
    <p:sldId id="633" r:id="rId22"/>
    <p:sldId id="619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transfer_learn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tUIKoNkbNs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701439"/>
            <a:ext cx="9703397" cy="34407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Freezing Lower Layer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Caching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Restore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First Three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6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1366221"/>
            <a:ext cx="11981939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5561704"/>
            <a:ext cx="11981939" cy="11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Init Handle to Initialize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699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B1728-3F65-EC4C-880C-72CE9F5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" y="2796987"/>
            <a:ext cx="11631274" cy="12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Save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1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21B11-A140-8D45-AE85-647A27F3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5" y="2420471"/>
            <a:ext cx="1126395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Last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A91064-85FD-E442-B612-272422D3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71" y="0"/>
            <a:ext cx="962901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60B7E-313E-FD4F-8FE3-CBB62986A07F}"/>
              </a:ext>
            </a:extLst>
          </p:cNvPr>
          <p:cNvSpPr txBox="1"/>
          <p:nvPr/>
        </p:nvSpPr>
        <p:spPr>
          <a:xfrm>
            <a:off x="96819" y="129091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60B7E-313E-FD4F-8FE3-CBB62986A07F}"/>
              </a:ext>
            </a:extLst>
          </p:cNvPr>
          <p:cNvSpPr txBox="1"/>
          <p:nvPr/>
        </p:nvSpPr>
        <p:spPr>
          <a:xfrm>
            <a:off x="96819" y="129091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97FC2-4FC5-374B-98F7-C4414D27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44" y="129091"/>
            <a:ext cx="10515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60B7E-313E-FD4F-8FE3-CBB62986A07F}"/>
              </a:ext>
            </a:extLst>
          </p:cNvPr>
          <p:cNvSpPr txBox="1"/>
          <p:nvPr/>
        </p:nvSpPr>
        <p:spPr>
          <a:xfrm>
            <a:off x="96819" y="129091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97FC2-4FC5-374B-98F7-C4414D27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44" y="129091"/>
            <a:ext cx="10515600" cy="66294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7DD1A88-C7EA-C344-94B7-B8222F163167}"/>
              </a:ext>
            </a:extLst>
          </p:cNvPr>
          <p:cNvSpPr/>
          <p:nvPr/>
        </p:nvSpPr>
        <p:spPr>
          <a:xfrm>
            <a:off x="1376979" y="2280621"/>
            <a:ext cx="623943" cy="17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DACCF6-37DB-3046-A638-E78833F34780}"/>
              </a:ext>
            </a:extLst>
          </p:cNvPr>
          <p:cNvSpPr/>
          <p:nvPr/>
        </p:nvSpPr>
        <p:spPr>
          <a:xfrm>
            <a:off x="1376979" y="2529840"/>
            <a:ext cx="623943" cy="17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93E5D-124A-4842-BB2D-3ACBC0C97A89}"/>
              </a:ext>
            </a:extLst>
          </p:cNvPr>
          <p:cNvSpPr txBox="1"/>
          <p:nvPr/>
        </p:nvSpPr>
        <p:spPr>
          <a:xfrm>
            <a:off x="96819" y="2182016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cache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80AC-EA12-8B4A-93A7-2902030BBCFB}"/>
              </a:ext>
            </a:extLst>
          </p:cNvPr>
          <p:cNvSpPr txBox="1"/>
          <p:nvPr/>
        </p:nvSpPr>
        <p:spPr>
          <a:xfrm>
            <a:off x="116563" y="2452743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48056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117058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So,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this is indeed transfer learning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8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 Explicitly Given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9EEA81A-3002-F444-AFC4-CA231802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3689873"/>
            <a:ext cx="11625943" cy="3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8489" y="27258"/>
            <a:ext cx="11338053" cy="66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6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153</Words>
  <Application>Microsoft Macintosh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Transfer Learning - Freezing Lower Layer with Caching</vt:lpstr>
      <vt:lpstr>Reference</vt:lpstr>
      <vt:lpstr>          Data</vt:lpstr>
      <vt:lpstr>PowerPoint Presentation</vt:lpstr>
      <vt:lpstr>PowerPoint Presentation</vt:lpstr>
      <vt:lpstr>          Graph Explicitly Given</vt:lpstr>
      <vt:lpstr>PowerPoint Presentation</vt:lpstr>
      <vt:lpstr>PowerPoint Presentation</vt:lpstr>
      <vt:lpstr>PowerPoint Presentation</vt:lpstr>
      <vt:lpstr>         Make Saver Handle to Restore  First Three Layers</vt:lpstr>
      <vt:lpstr>PowerPoint Presentation</vt:lpstr>
      <vt:lpstr>PowerPoint Presentation</vt:lpstr>
      <vt:lpstr>PowerPoint Presentation</vt:lpstr>
      <vt:lpstr>         Make Init Handle to Initialize Variables</vt:lpstr>
      <vt:lpstr>PowerPoint Presentation</vt:lpstr>
      <vt:lpstr>         Make Saver Handle to Save Model</vt:lpstr>
      <vt:lpstr>PowerPoint Presentation</vt:lpstr>
      <vt:lpstr>          Train Last Layers</vt:lpstr>
      <vt:lpstr>PowerPoint Presentation</vt:lpstr>
      <vt:lpstr>PowerPoint Presentation</vt:lpstr>
      <vt:lpstr>PowerPoint Presentation</vt:lpstr>
      <vt:lpstr>          So, this is indeed transfer learning after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134</cp:revision>
  <dcterms:created xsi:type="dcterms:W3CDTF">2019-10-26T12:53:45Z</dcterms:created>
  <dcterms:modified xsi:type="dcterms:W3CDTF">2020-01-29T00:24:29Z</dcterms:modified>
</cp:coreProperties>
</file>