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533" r:id="rId2"/>
    <p:sldId id="534" r:id="rId3"/>
    <p:sldId id="525" r:id="rId4"/>
    <p:sldId id="588" r:id="rId5"/>
    <p:sldId id="591" r:id="rId6"/>
    <p:sldId id="592" r:id="rId7"/>
    <p:sldId id="593" r:id="rId8"/>
    <p:sldId id="581" r:id="rId9"/>
    <p:sldId id="576" r:id="rId10"/>
    <p:sldId id="594" r:id="rId11"/>
    <p:sldId id="598" r:id="rId12"/>
    <p:sldId id="599" r:id="rId13"/>
    <p:sldId id="600" r:id="rId14"/>
    <p:sldId id="582" r:id="rId15"/>
    <p:sldId id="578" r:id="rId16"/>
    <p:sldId id="30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70"/>
    <p:restoredTop sz="92993"/>
  </p:normalViewPr>
  <p:slideViewPr>
    <p:cSldViewPr snapToGrid="0" snapToObjects="1">
      <p:cViewPr varScale="1">
        <p:scale>
          <a:sx n="119" d="100"/>
          <a:sy n="119" d="100"/>
        </p:scale>
        <p:origin x="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ungchulLee/financial_math/tree/master/close_return_and_return_vol" TargetMode="External"/><Relationship Id="rId3" Type="http://schemas.openxmlformats.org/officeDocument/2006/relationships/hyperlink" Target="https://learning.oreilly.com/library/view/hands-on-machine-learning/9781491962282/" TargetMode="External"/><Relationship Id="rId7" Type="http://schemas.openxmlformats.org/officeDocument/2006/relationships/hyperlink" Target="https://github.com/SungchulLee/machine_learning/tree/master/tf_layers_dense_handson_ml_use_different_initializer" TargetMode="External"/><Relationship Id="rId2" Type="http://schemas.openxmlformats.org/officeDocument/2006/relationships/hyperlink" Target="https://github.com/yhilpisch/py4f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quOvNUiS6bo" TargetMode="External"/><Relationship Id="rId5" Type="http://schemas.openxmlformats.org/officeDocument/2006/relationships/hyperlink" Target="https://youtu.be/Iw0UdpfmRSk" TargetMode="External"/><Relationship Id="rId4" Type="http://schemas.openxmlformats.org/officeDocument/2006/relationships/hyperlink" Target="https://github.com/ageron/handson-ml" TargetMode="External"/><Relationship Id="rId9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6975" y="1701440"/>
            <a:ext cx="10482650" cy="3505261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tf.layers.dense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-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Use Different Initializer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-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tf.assign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13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074" y="2637624"/>
            <a:ext cx="8455130" cy="1411862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How to Use Different Initializer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502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1D22E7-3763-8E46-9373-DBC7076364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1061" y="677731"/>
            <a:ext cx="11645983" cy="5561703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51A2B8F-5A44-534A-82B2-F4D13063D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15" y="2431228"/>
            <a:ext cx="11836369" cy="424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46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1D22E7-3763-8E46-9373-DBC7076364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1061" y="677731"/>
            <a:ext cx="11645983" cy="5561703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51A2B8F-5A44-534A-82B2-F4D13063D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15" y="5475642"/>
            <a:ext cx="11836369" cy="120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35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1D22E7-3763-8E46-9373-DBC7076364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1061" y="677731"/>
            <a:ext cx="11645983" cy="556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979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074" y="2637624"/>
            <a:ext cx="8455130" cy="1123008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03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7AD973-3E36-0449-B945-7C84AA8DB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3" y="2205318"/>
            <a:ext cx="11750593" cy="244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22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4825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11 </a:t>
            </a:r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5" tooltip="Youtube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6" tooltip="Youtube"/>
              </a:rPr>
              <a:t>Youtube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7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C9A7A2-98AC-5647-8AB3-5E42B78470D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6981714" y="92806"/>
            <a:ext cx="5051330" cy="66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14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074" y="2637624"/>
            <a:ext cx="8455130" cy="1123008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Warm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49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D37F97-7805-2E44-9005-754063241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634" y="130629"/>
            <a:ext cx="8303498" cy="6727371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A3893A0-98EC-E14F-A11C-14DC9DA54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829" y="4607626"/>
            <a:ext cx="9660366" cy="208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5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D37F97-7805-2E44-9005-754063241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634" y="130629"/>
            <a:ext cx="8303498" cy="672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4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074" y="2637623"/>
            <a:ext cx="8455130" cy="1768121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Load the weights from the other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064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657E24-6FC9-E145-B111-314CC7F27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08" y="2924299"/>
            <a:ext cx="11686983" cy="100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77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074" y="2637624"/>
            <a:ext cx="8455130" cy="1123008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32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2F3A25-65CE-9B45-9315-C71FB0C93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3" y="2778826"/>
            <a:ext cx="11773991" cy="130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5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</TotalTime>
  <Words>113</Words>
  <Application>Microsoft Macintosh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Office Theme</vt:lpstr>
      <vt:lpstr>              tf.layers.dense - Use Different Initializer - tf.assign</vt:lpstr>
      <vt:lpstr>Reference</vt:lpstr>
      <vt:lpstr>          Warm Up</vt:lpstr>
      <vt:lpstr>PowerPoint Presentation</vt:lpstr>
      <vt:lpstr>PowerPoint Presentation</vt:lpstr>
      <vt:lpstr>          Load the weights from the other framework</vt:lpstr>
      <vt:lpstr>PowerPoint Presentation</vt:lpstr>
      <vt:lpstr>          Graph</vt:lpstr>
      <vt:lpstr>PowerPoint Presentation</vt:lpstr>
      <vt:lpstr>          How to Use Different Initializer</vt:lpstr>
      <vt:lpstr>PowerPoint Presentation</vt:lpstr>
      <vt:lpstr>PowerPoint Presentation</vt:lpstr>
      <vt:lpstr>PowerPoint Presentation</vt:lpstr>
      <vt:lpstr>          Session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126</cp:revision>
  <dcterms:created xsi:type="dcterms:W3CDTF">2019-10-26T12:53:45Z</dcterms:created>
  <dcterms:modified xsi:type="dcterms:W3CDTF">2020-01-29T00:10:05Z</dcterms:modified>
</cp:coreProperties>
</file>