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65" r:id="rId7"/>
    <p:sldId id="266" r:id="rId8"/>
    <p:sldId id="257" r:id="rId9"/>
    <p:sldId id="258" r:id="rId10"/>
    <p:sldId id="259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545"/>
  </p:normalViewPr>
  <p:slideViewPr>
    <p:cSldViewPr snapToGrid="0" snapToObjects="1">
      <p:cViewPr varScale="1">
        <p:scale>
          <a:sx n="54" d="100"/>
          <a:sy n="54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nsorflow/tensorflow/blob/master/tensorflow/python/ops/nn_ops.py" TargetMode="Externa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1999" cy="25699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tf.nn.dropout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75" y="2759920"/>
            <a:ext cx="3276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100"/>
            <a:ext cx="12192000" cy="34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8"/>
            <a:ext cx="12192000" cy="68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5832"/>
            <a:ext cx="1921959" cy="1968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572234"/>
            <a:ext cx="112903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1630017"/>
            <a:ext cx="8851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6065"/>
            <a:ext cx="1836838" cy="1894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747956"/>
            <a:ext cx="113284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83" y="1626121"/>
            <a:ext cx="8851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Dropout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53" y="2083443"/>
            <a:ext cx="6987894" cy="42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1402685"/>
            <a:ext cx="40259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437994"/>
            <a:ext cx="4013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" y="1690688"/>
            <a:ext cx="11667281" cy="47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Train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0" y="1483708"/>
            <a:ext cx="3297659" cy="3377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229345"/>
            <a:ext cx="11290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 </a:t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Period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59" y="1215342"/>
            <a:ext cx="3310681" cy="3414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076624"/>
            <a:ext cx="11328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Source 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2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12192000" cy="56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Arial</vt:lpstr>
      <vt:lpstr>Office Theme</vt:lpstr>
      <vt:lpstr>            tf.nn.dropout  </vt:lpstr>
      <vt:lpstr>Dropout</vt:lpstr>
      <vt:lpstr>Train  Period </vt:lpstr>
      <vt:lpstr>Test  Period </vt:lpstr>
      <vt:lpstr>Code</vt:lpstr>
      <vt:lpstr>Train  Period </vt:lpstr>
      <vt:lpstr>Test  Period </vt:lpstr>
      <vt:lpstr>Source Code</vt:lpstr>
      <vt:lpstr>PowerPoint Presentation</vt:lpstr>
      <vt:lpstr>PowerPoint Presentation</vt:lpstr>
      <vt:lpstr>PowerPoint Presentation</vt:lpstr>
      <vt:lpstr>Train  Period </vt:lpstr>
      <vt:lpstr>Test  Period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22</cp:revision>
  <dcterms:created xsi:type="dcterms:W3CDTF">2019-10-26T12:53:45Z</dcterms:created>
  <dcterms:modified xsi:type="dcterms:W3CDTF">2019-11-28T09:29:52Z</dcterms:modified>
</cp:coreProperties>
</file>