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1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59"/>
  </p:normalViewPr>
  <p:slideViewPr>
    <p:cSldViewPr snapToGrid="0" snapToObjects="1">
      <p:cViewPr varScale="1">
        <p:scale>
          <a:sx n="96" d="100"/>
          <a:sy n="96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2000" cy="334331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Batch Normalization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3" y="5247032"/>
            <a:ext cx="7312107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40" y="483703"/>
            <a:ext cx="6749624" cy="4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2885109"/>
            <a:ext cx="9568070" cy="12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748"/>
            <a:ext cx="12192000" cy="53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88" y="390937"/>
            <a:ext cx="6749624" cy="44858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35" y="5749235"/>
            <a:ext cx="9575800" cy="6604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2427636">
            <a:off x="4185448" y="47305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93" y="1882359"/>
            <a:ext cx="7312107" cy="100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340"/>
            <a:ext cx="10535478" cy="1556441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588979">
            <a:off x="6520069" y="295743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Calibri Light</vt:lpstr>
      <vt:lpstr>Arial</vt:lpstr>
      <vt:lpstr>Office Theme</vt:lpstr>
      <vt:lpstr>            Batch Normalization  </vt:lpstr>
      <vt:lpstr>Train  Period </vt:lpstr>
      <vt:lpstr>Test  Period 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27</cp:revision>
  <dcterms:created xsi:type="dcterms:W3CDTF">2019-10-26T12:53:45Z</dcterms:created>
  <dcterms:modified xsi:type="dcterms:W3CDTF">2019-11-28T05:22:49Z</dcterms:modified>
</cp:coreProperties>
</file>