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308" r:id="rId5"/>
    <p:sldId id="258" r:id="rId6"/>
    <p:sldId id="259" r:id="rId7"/>
    <p:sldId id="260" r:id="rId8"/>
    <p:sldId id="261" r:id="rId9"/>
    <p:sldId id="262" r:id="rId10"/>
    <p:sldId id="263" r:id="rId11"/>
    <p:sldId id="30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2993"/>
  </p:normalViewPr>
  <p:slideViewPr>
    <p:cSldViewPr snapToGrid="0" snapToObjects="1">
      <p:cViewPr varScale="1">
        <p:scale>
          <a:sx n="119" d="100"/>
          <a:sy n="119" d="100"/>
        </p:scale>
        <p:origin x="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xIRre44mCHc" TargetMode="External"/><Relationship Id="rId2" Type="http://schemas.openxmlformats.org/officeDocument/2006/relationships/hyperlink" Target="https://www.tensorflow.org/api_docs/python/tf/keras/datase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ungchulLee/financial_math/tree/master/close_return_and_return_vol" TargetMode="External"/><Relationship Id="rId5" Type="http://schemas.openxmlformats.org/officeDocument/2006/relationships/hyperlink" Target="https://github.com/SungchulLee/machine_learning/tree/master/cifar10_from_scratch" TargetMode="External"/><Relationship Id="rId4" Type="http://schemas.openxmlformats.org/officeDocument/2006/relationships/hyperlink" Target="https://youtu.be/l6YlKl_TMCw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CIFAR10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from Scratch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26" y="685800"/>
            <a:ext cx="11786450" cy="555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31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784610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2"/>
              </a:rPr>
              <a:t>tf.keras.datasets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3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  <a:hlinkClick r:id="rId3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1082303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8" y="2331065"/>
            <a:ext cx="11872580" cy="184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0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23" y="214313"/>
            <a:ext cx="7796694" cy="652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46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315" y="392891"/>
            <a:ext cx="7304405" cy="577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20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34" y="196026"/>
            <a:ext cx="6851762" cy="629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86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55823"/>
            <a:ext cx="6553200" cy="600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45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96" y="628651"/>
            <a:ext cx="11666277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9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45" y="600075"/>
            <a:ext cx="11738919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26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31</Words>
  <Application>Microsoft Macintosh PowerPoint</Application>
  <PresentationFormat>Widescreen</PresentationFormat>
  <Paragraphs>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Office Theme</vt:lpstr>
      <vt:lpstr>              CIFAR10  from Scratch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30</cp:revision>
  <dcterms:created xsi:type="dcterms:W3CDTF">2019-10-26T12:53:45Z</dcterms:created>
  <dcterms:modified xsi:type="dcterms:W3CDTF">2019-12-24T08:13:37Z</dcterms:modified>
</cp:coreProperties>
</file>