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521" r:id="rId8"/>
    <p:sldId id="588" r:id="rId9"/>
    <p:sldId id="581" r:id="rId10"/>
    <p:sldId id="576" r:id="rId11"/>
    <p:sldId id="577" r:id="rId12"/>
    <p:sldId id="589" r:id="rId13"/>
    <p:sldId id="590" r:id="rId14"/>
    <p:sldId id="582" r:id="rId15"/>
    <p:sldId id="578" r:id="rId16"/>
    <p:sldId id="583" r:id="rId17"/>
    <p:sldId id="586" r:id="rId18"/>
    <p:sldId id="584" r:id="rId19"/>
    <p:sldId id="585" r:id="rId20"/>
    <p:sldId id="591" r:id="rId21"/>
    <p:sldId id="592" r:id="rId22"/>
    <p:sldId id="593" r:id="rId23"/>
    <p:sldId id="594" r:id="rId24"/>
    <p:sldId id="597" r:id="rId25"/>
    <p:sldId id="579" r:id="rId26"/>
    <p:sldId id="595" r:id="rId27"/>
    <p:sldId id="596" r:id="rId28"/>
    <p:sldId id="580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more_details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WAccMIOqIo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save and restore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 meta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3738D7-0799-0E47-B33F-B22887B3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5" y="311972"/>
            <a:ext cx="11848076" cy="62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3244253"/>
            <a:ext cx="11836369" cy="31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4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08CC3B-202F-A644-806C-15F5FC61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15" y="4582757"/>
            <a:ext cx="11836369" cy="17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92E19-FFAD-D446-8450-0D4D4CCA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" y="1312433"/>
            <a:ext cx="11732929" cy="42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00B22B-EC5C-F541-8C3F-9B74117B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87" y="0"/>
            <a:ext cx="855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295C6-BD95-2148-B23F-BEBD7AF1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3" y="1473797"/>
            <a:ext cx="10837233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31EAF-8306-C140-B956-20E9E1DF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01" y="123337"/>
            <a:ext cx="7196865" cy="66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AD0E1-F4D5-0246-B8B7-C9F0F6DD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0"/>
            <a:ext cx="9324638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56BC94-B2CF-9D47-8E1F-0A4B1FAB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9" y="427512"/>
            <a:ext cx="10984674" cy="64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AD0E1-F4D5-0246-B8B7-C9F0F6DD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0"/>
            <a:ext cx="9324638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56BC94-B2CF-9D47-8E1F-0A4B1FAB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9" y="1460664"/>
            <a:ext cx="10984674" cy="53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AD0E1-F4D5-0246-B8B7-C9F0F6DD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0"/>
            <a:ext cx="9324638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56BC94-B2CF-9D47-8E1F-0A4B1FAB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9" y="2173184"/>
            <a:ext cx="10984674" cy="468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AD0E1-F4D5-0246-B8B7-C9F0F6DD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0"/>
            <a:ext cx="9324638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C56BC94-B2CF-9D47-8E1F-0A4B1FAB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9" y="6305797"/>
            <a:ext cx="10984674" cy="5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6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AD0E1-F4D5-0246-B8B7-C9F0F6DD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1" y="0"/>
            <a:ext cx="9324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6A2E82-584F-3C46-BE9B-1E39E9A7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311"/>
            <a:ext cx="12192000" cy="27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94629-C895-414D-BB10-EA2A974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" y="1199408"/>
            <a:ext cx="12012054" cy="44651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BF1D51-4051-8049-846F-E421C163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0993"/>
            <a:ext cx="12094040" cy="26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94629-C895-414D-BB10-EA2A974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" y="1199408"/>
            <a:ext cx="12012054" cy="44651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BF1D51-4051-8049-846F-E421C163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3257"/>
            <a:ext cx="12094040" cy="15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94629-C895-414D-BB10-EA2A974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" y="1199408"/>
            <a:ext cx="12012054" cy="4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7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35A623-F492-1B4B-8EFB-76492B19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85" y="0"/>
            <a:ext cx="796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4FB224C-84C9-8440-90C5-28BDCA78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9" y="3720278"/>
            <a:ext cx="9660366" cy="29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BC6EA-57FE-524C-842D-2C7390DC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4" y="-16073"/>
            <a:ext cx="7347472" cy="68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074" y="2637624"/>
            <a:ext cx="8455130" cy="112300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95</Words>
  <Application>Microsoft Macintosh PowerPoint</Application>
  <PresentationFormat>Widescreen</PresentationFormat>
  <Paragraphs>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             save and restore - with meta graph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PowerPoint Presentation</vt:lpstr>
      <vt:lpstr>          Restore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120</cp:revision>
  <dcterms:created xsi:type="dcterms:W3CDTF">2019-10-26T12:53:45Z</dcterms:created>
  <dcterms:modified xsi:type="dcterms:W3CDTF">2020-01-24T19:37:12Z</dcterms:modified>
</cp:coreProperties>
</file>