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20" r:id="rId9"/>
    <p:sldId id="601" r:id="rId10"/>
    <p:sldId id="602" r:id="rId11"/>
    <p:sldId id="625" r:id="rId12"/>
    <p:sldId id="621" r:id="rId13"/>
    <p:sldId id="626" r:id="rId14"/>
    <p:sldId id="622" r:id="rId15"/>
    <p:sldId id="632" r:id="rId16"/>
    <p:sldId id="633" r:id="rId17"/>
    <p:sldId id="634" r:id="rId18"/>
    <p:sldId id="629" r:id="rId19"/>
    <p:sldId id="630" r:id="rId20"/>
    <p:sldId id="635" r:id="rId21"/>
    <p:sldId id="618" r:id="rId22"/>
    <p:sldId id="613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1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YHD8_0YfDu0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L1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tf.get_collection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FA3ED3-0DF2-734D-84C5-A6111719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9" y="1818042"/>
            <a:ext cx="11767920" cy="32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How to get Handle of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1F9AB7-A084-1D45-A2C0-38997CD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839097"/>
            <a:ext cx="1198193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5AB29-01B4-8A41-892B-70959241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228600"/>
            <a:ext cx="3644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9443D5D7-3A97-A242-AD9F-33524D78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3" y="0"/>
            <a:ext cx="4655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0CCFD5-D85B-1D4E-B7F3-3E543817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04565"/>
            <a:ext cx="12192000" cy="37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0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0CCFD5-D85B-1D4E-B7F3-3E543817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18211"/>
            <a:ext cx="12192000" cy="21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6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A876D-DB46-AC40-B688-06F676FD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355"/>
            <a:ext cx="12192000" cy="3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C9F2A-1BC8-4441-A2FD-9D60E8D7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1" y="677731"/>
            <a:ext cx="11834744" cy="555094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56F967C-933A-774B-A796-CD1521FA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3227294"/>
            <a:ext cx="11981939" cy="34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C9F2A-1BC8-4441-A2FD-9D60E8D7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1" y="677731"/>
            <a:ext cx="11834744" cy="5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3554E7-F127-9D45-91B8-69C711F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117</Words>
  <Application>Microsoft Macintosh PowerPoint</Application>
  <PresentationFormat>Widescreen</PresentationFormat>
  <Paragraphs>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              L1 Regularization - tf.get_collection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How to get Handle of Weights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130</cp:revision>
  <dcterms:created xsi:type="dcterms:W3CDTF">2019-10-26T12:53:45Z</dcterms:created>
  <dcterms:modified xsi:type="dcterms:W3CDTF">2020-01-27T22:04:12Z</dcterms:modified>
</cp:coreProperties>
</file>