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49" r:id="rId5"/>
    <p:sldId id="561" r:id="rId6"/>
    <p:sldId id="532" r:id="rId7"/>
    <p:sldId id="525" r:id="rId8"/>
    <p:sldId id="526" r:id="rId9"/>
    <p:sldId id="533" r:id="rId10"/>
    <p:sldId id="534" r:id="rId11"/>
    <p:sldId id="562" r:id="rId12"/>
    <p:sldId id="559" r:id="rId13"/>
    <p:sldId id="566" r:id="rId14"/>
    <p:sldId id="564" r:id="rId15"/>
    <p:sldId id="565" r:id="rId16"/>
    <p:sldId id="536" r:id="rId17"/>
    <p:sldId id="571" r:id="rId18"/>
    <p:sldId id="553" r:id="rId19"/>
    <p:sldId id="567" r:id="rId20"/>
    <p:sldId id="568" r:id="rId21"/>
    <p:sldId id="569" r:id="rId22"/>
    <p:sldId id="572" r:id="rId23"/>
    <p:sldId id="560" r:id="rId24"/>
    <p:sldId id="3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/>
    <p:restoredTop sz="93020"/>
  </p:normalViewPr>
  <p:slideViewPr>
    <p:cSldViewPr snapToGrid="0" snapToObjects="1">
      <p:cViewPr varScale="1">
        <p:scale>
          <a:sx n="60" d="100"/>
          <a:sy n="60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JFqneC7iCJ4" TargetMode="External"/><Relationship Id="rId6" Type="http://schemas.openxmlformats.org/officeDocument/2006/relationships/hyperlink" Target="https://github.com/SungchulLee/machine_learning/tree/master/rnn_handson_ml_static_rnn_batch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68" y="1656008"/>
            <a:ext cx="11185452" cy="343850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Statically Made RNN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Packing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Both Inputs and Outputs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99" y="1287380"/>
            <a:ext cx="9021601" cy="4365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91" y="128738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91" y="311628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3116287"/>
            <a:ext cx="12053455" cy="33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99" y="1287380"/>
            <a:ext cx="9021601" cy="4365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91" y="128738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91" y="311628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62" y="143055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23" y="398206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" y="4082008"/>
            <a:ext cx="12075076" cy="2230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00" y="1430558"/>
            <a:ext cx="8909819" cy="3799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62" y="3324151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" y="3324151"/>
            <a:ext cx="12075076" cy="30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62" y="143055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23" y="398206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" y="4082008"/>
            <a:ext cx="12075076" cy="2230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00" y="1430558"/>
            <a:ext cx="8909819" cy="3799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62" y="3324151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62" y="143055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23" y="398206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" y="4082008"/>
            <a:ext cx="12075076" cy="2230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00" y="1430558"/>
            <a:ext cx="8909819" cy="3799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62" y="3324151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99429" y="2827421"/>
            <a:ext cx="1155032" cy="427184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62" y="1430558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23" y="398206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" y="4082008"/>
            <a:ext cx="12075076" cy="2230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00" y="1430558"/>
            <a:ext cx="8909819" cy="3799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62" y="3324151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99429" y="2827421"/>
            <a:ext cx="1155032" cy="427184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9429" y="4769975"/>
            <a:ext cx="715571" cy="427184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25163">
            <a:off x="5134736" y="3366607"/>
            <a:ext cx="482600" cy="1293686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6" y="2701635"/>
            <a:ext cx="11667328" cy="14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0" y="1294156"/>
            <a:ext cx="8921292" cy="4059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62" y="1394463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62" y="337430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" y="3324150"/>
            <a:ext cx="12075076" cy="30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0" y="1294156"/>
            <a:ext cx="8921292" cy="4059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62" y="1394463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62" y="337430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0" y="1294156"/>
            <a:ext cx="8921292" cy="4059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62" y="1394463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62" y="337430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48979" y="2418348"/>
            <a:ext cx="4523874" cy="565484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0" y="1294156"/>
            <a:ext cx="8921292" cy="4059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62" y="1394463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62" y="337430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48979" y="2418348"/>
            <a:ext cx="4523874" cy="565484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48979" y="4533900"/>
            <a:ext cx="1813821" cy="393032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255889" y="3084334"/>
            <a:ext cx="437011" cy="1370803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6" y="749300"/>
            <a:ext cx="11908060" cy="52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55" y="0"/>
            <a:ext cx="471821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8855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1518" y="4541090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6" y="4541090"/>
            <a:ext cx="10792327" cy="22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55" y="0"/>
            <a:ext cx="471821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8855" y="0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1518" y="4541090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595745"/>
            <a:ext cx="1173228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" y="1246909"/>
            <a:ext cx="11827075" cy="4405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172"/>
            <a:ext cx="12192000" cy="3143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" y="1246909"/>
            <a:ext cx="11827075" cy="4405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44</Words>
  <Application>Microsoft Macintosh PowerPoint</Application>
  <PresentationFormat>Widescreen</PresentationFormat>
  <Paragraphs>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Black</vt:lpstr>
      <vt:lpstr>Calibri</vt:lpstr>
      <vt:lpstr>Calibri Light</vt:lpstr>
      <vt:lpstr>Arial</vt:lpstr>
      <vt:lpstr>Office Theme</vt:lpstr>
      <vt:lpstr>              Statically Made RNN  - Packing  Both Inputs and Outputs</vt:lpstr>
      <vt:lpstr>Reference</vt:lpstr>
      <vt:lpstr>          Data</vt:lpstr>
      <vt:lpstr>PowerPoint Presentation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PowerPoint Presentation</vt:lpstr>
      <vt:lpstr>PowerPoint Presentation</vt:lpstr>
      <vt:lpstr>         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120</cp:revision>
  <dcterms:created xsi:type="dcterms:W3CDTF">2019-10-26T12:53:45Z</dcterms:created>
  <dcterms:modified xsi:type="dcterms:W3CDTF">2020-01-09T23:55:18Z</dcterms:modified>
</cp:coreProperties>
</file>