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49" r:id="rId5"/>
    <p:sldId id="580" r:id="rId6"/>
    <p:sldId id="581" r:id="rId7"/>
    <p:sldId id="609" r:id="rId8"/>
    <p:sldId id="610" r:id="rId9"/>
    <p:sldId id="574" r:id="rId10"/>
    <p:sldId id="608" r:id="rId11"/>
    <p:sldId id="607" r:id="rId12"/>
    <p:sldId id="593" r:id="rId13"/>
    <p:sldId id="598" r:id="rId14"/>
    <p:sldId id="615" r:id="rId15"/>
    <p:sldId id="576" r:id="rId16"/>
    <p:sldId id="597" r:id="rId17"/>
    <p:sldId id="532" r:id="rId18"/>
    <p:sldId id="525" r:id="rId19"/>
    <p:sldId id="526" r:id="rId20"/>
    <p:sldId id="592" r:id="rId21"/>
    <p:sldId id="614" r:id="rId22"/>
    <p:sldId id="613" r:id="rId23"/>
    <p:sldId id="612" r:id="rId24"/>
    <p:sldId id="594" r:id="rId25"/>
    <p:sldId id="602" r:id="rId26"/>
    <p:sldId id="595" r:id="rId27"/>
    <p:sldId id="601" r:id="rId28"/>
    <p:sldId id="600" r:id="rId29"/>
    <p:sldId id="596" r:id="rId30"/>
    <p:sldId id="536" r:id="rId31"/>
    <p:sldId id="571" r:id="rId32"/>
    <p:sldId id="553" r:id="rId33"/>
    <p:sldId id="603" r:id="rId34"/>
    <p:sldId id="604" r:id="rId35"/>
    <p:sldId id="605" r:id="rId36"/>
    <p:sldId id="606" r:id="rId37"/>
    <p:sldId id="572" r:id="rId38"/>
    <p:sldId id="585" r:id="rId39"/>
    <p:sldId id="586" r:id="rId40"/>
    <p:sldId id="611" r:id="rId41"/>
    <p:sldId id="587" r:id="rId42"/>
    <p:sldId id="588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86" d="100"/>
          <a:sy n="86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youtu.be/UhbZWpZsJDw" TargetMode="External"/><Relationship Id="rId12" Type="http://schemas.openxmlformats.org/officeDocument/2006/relationships/hyperlink" Target="https://youtu.be/q22YDIxxeCw" TargetMode="External"/><Relationship Id="rId13" Type="http://schemas.openxmlformats.org/officeDocument/2006/relationships/hyperlink" Target="https://github.com/SungchulLee/machine_learning/tree/master/word2vec_baby_version" TargetMode="External"/><Relationship Id="rId1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@aneeshyjoshi?source=post_page-----45641adaf2ac----------------------" TargetMode="External"/><Relationship Id="rId3" Type="http://schemas.openxmlformats.org/officeDocument/2006/relationships/hyperlink" Target="https://towardsdatascience.com/learn-word2vec-by-implementing-it-in-tensorflow-45641adaf2ac" TargetMode="External"/><Relationship Id="rId4" Type="http://schemas.openxmlformats.org/officeDocument/2006/relationships/hyperlink" Target="https://gist.github.com/aneesh-joshi/c8a451502958fa367d84bf038081ee4b" TargetMode="External"/><Relationship Id="rId5" Type="http://schemas.openxmlformats.org/officeDocument/2006/relationships/hyperlink" Target="https://github.com/headwinds/python-notebooks/blob/master/nlp/tensorflow-word2vec.ipynb" TargetMode="External"/><Relationship Id="rId6" Type="http://schemas.openxmlformats.org/officeDocument/2006/relationships/hyperlink" Target="https://twitter.com/ZakJost" TargetMode="External"/><Relationship Id="rId7" Type="http://schemas.openxmlformats.org/officeDocument/2006/relationships/hyperlink" Target="https://blog.zakjost.com/post/nce-intro/" TargetMode="External"/><Relationship Id="rId8" Type="http://schemas.openxmlformats.org/officeDocument/2006/relationships/hyperlink" Target="http://proceedings.mlr.press/v9/gutmann10a/gutmann10a.pdf" TargetMode="External"/><Relationship Id="rId9" Type="http://schemas.openxmlformats.org/officeDocument/2006/relationships/hyperlink" Target="https://learning.oreilly.com/library/view/hands-on-machine-learning/9781491962282/" TargetMode="External"/><Relationship Id="rId10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8"/>
            <a:ext cx="11185452" cy="279607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Baby 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1880"/>
            <a:ext cx="121920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7787552" y="4032351"/>
            <a:ext cx="292145" cy="1738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0546" y="5891134"/>
            <a:ext cx="204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ontext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" y="2308485"/>
            <a:ext cx="11806799" cy="2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5" y="603757"/>
            <a:ext cx="11720576" cy="56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" y="1318491"/>
            <a:ext cx="11384801" cy="44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85000" lnSpcReduction="20000"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aneesh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joshi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Blog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,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, and related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Jupyter_Notebook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Zak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Jost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Blog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on </a:t>
            </a:r>
            <a:r>
              <a:rPr lang="en-US" sz="2000" b="1" dirty="0">
                <a:latin typeface="Arial Black" charset="0"/>
                <a:ea typeface="Arial Black" charset="0"/>
                <a:cs typeface="Arial Black" charset="0"/>
              </a:rPr>
              <a:t>Noise Contrastive </a:t>
            </a:r>
            <a:r>
              <a:rPr lang="en-US" sz="2000" b="1" dirty="0" smtClean="0">
                <a:latin typeface="Arial Black" charset="0"/>
                <a:ea typeface="Arial Black" charset="0"/>
                <a:cs typeface="Arial Black" charset="0"/>
              </a:rPr>
              <a:t>Estimation</a:t>
            </a:r>
          </a:p>
          <a:p>
            <a:endParaRPr lang="en-US" sz="2000" b="1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NCE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Paper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9"/>
              </a:rPr>
              <a:t>Chapter 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10"/>
              </a:rPr>
              <a:t>(O'Reilly) of Hands-On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10"/>
              </a:rPr>
              <a:t>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1"/>
              </a:rPr>
              <a:t>Youtube on Dataset used in this presentation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4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713220"/>
            <a:ext cx="11680304" cy="14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713220"/>
            <a:ext cx="11680304" cy="1454046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9533744" y="1705841"/>
            <a:ext cx="539646" cy="1244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713220"/>
            <a:ext cx="11680304" cy="1454046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9533744" y="1705841"/>
            <a:ext cx="539646" cy="1244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391288" y="1705841"/>
            <a:ext cx="539646" cy="1783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" y="2713220"/>
            <a:ext cx="11680304" cy="1454046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9533744" y="1705841"/>
            <a:ext cx="539646" cy="1244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391288" y="1705841"/>
            <a:ext cx="539646" cy="1783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7837" y="848209"/>
            <a:ext cx="7851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Ready for one hot encoding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2788169"/>
            <a:ext cx="11588071" cy="12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6" y="1879431"/>
            <a:ext cx="9844481" cy="257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00" y="37633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Decoding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377285"/>
            <a:ext cx="11664637" cy="107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2353456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Encoding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(Embedding)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6" y="1879431"/>
            <a:ext cx="9844481" cy="2577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500" y="2353456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Encoding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(Embedding)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37633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Decoding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6" y="1879431"/>
            <a:ext cx="9844481" cy="257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00" y="37633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Decoding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756174" y="1358039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22944" y="895166"/>
            <a:ext cx="489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context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00" y="2353456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Encoding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(Embedding)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6" y="1879431"/>
            <a:ext cx="9844481" cy="257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00" y="37633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Decoding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756174" y="1358039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56174" y="4456785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22944" y="895166"/>
            <a:ext cx="490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316" y="5186597"/>
            <a:ext cx="468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word in one hot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500" y="2353456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Encoding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(Embedding)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12192000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134911"/>
            <a:ext cx="11681461" cy="328284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3" y="3404129"/>
            <a:ext cx="2322621" cy="1441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3" y="5260507"/>
            <a:ext cx="10604586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134911"/>
            <a:ext cx="11681461" cy="328284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3" y="5260507"/>
            <a:ext cx="10604586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134911"/>
            <a:ext cx="11681461" cy="328284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45" y="5260507"/>
            <a:ext cx="9081633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134911"/>
            <a:ext cx="11681461" cy="328284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1" y="5260507"/>
            <a:ext cx="5291527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134911"/>
            <a:ext cx="11681461" cy="328284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0"/>
            <a:ext cx="6585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1409075"/>
            <a:ext cx="11851424" cy="4077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3447737"/>
            <a:ext cx="11851424" cy="30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249"/>
            <a:ext cx="11842230" cy="3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1409075"/>
            <a:ext cx="11851424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" y="209862"/>
            <a:ext cx="11861815" cy="65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7" y="107923"/>
            <a:ext cx="9808393" cy="66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207"/>
            <a:ext cx="11842230" cy="23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3383280"/>
            <a:ext cx="12089130" cy="34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35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109</Words>
  <Application>Microsoft Macintosh PowerPoint</Application>
  <PresentationFormat>Widescreen</PresentationFormat>
  <Paragraphs>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 Black</vt:lpstr>
      <vt:lpstr>Calibri</vt:lpstr>
      <vt:lpstr>Calibri Light</vt:lpstr>
      <vt:lpstr>Arial</vt:lpstr>
      <vt:lpstr>Office Theme</vt:lpstr>
      <vt:lpstr>              Word2Vec - Baby Version</vt:lpstr>
      <vt:lpstr>Reference</vt:lpstr>
      <vt:lpstr>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144</cp:revision>
  <dcterms:created xsi:type="dcterms:W3CDTF">2019-10-26T12:53:45Z</dcterms:created>
  <dcterms:modified xsi:type="dcterms:W3CDTF">2020-01-19T22:29:26Z</dcterms:modified>
</cp:coreProperties>
</file>