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8" r:id="rId3"/>
    <p:sldId id="364" r:id="rId4"/>
    <p:sldId id="376" r:id="rId5"/>
    <p:sldId id="377" r:id="rId6"/>
    <p:sldId id="378" r:id="rId7"/>
    <p:sldId id="379" r:id="rId8"/>
    <p:sldId id="381" r:id="rId9"/>
    <p:sldId id="375" r:id="rId10"/>
    <p:sldId id="352" r:id="rId11"/>
    <p:sldId id="384" r:id="rId12"/>
    <p:sldId id="333" r:id="rId13"/>
    <p:sldId id="354" r:id="rId14"/>
    <p:sldId id="334" r:id="rId15"/>
    <p:sldId id="359" r:id="rId16"/>
    <p:sldId id="380" r:id="rId17"/>
    <p:sldId id="387" r:id="rId18"/>
    <p:sldId id="395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0"/>
    <p:restoredTop sz="93020"/>
  </p:normalViewPr>
  <p:slideViewPr>
    <p:cSldViewPr snapToGrid="0" snapToObjects="1">
      <p:cViewPr varScale="1">
        <p:scale>
          <a:sx n="91" d="100"/>
          <a:sy n="91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bn7YMY6tzGM" TargetMode="External"/><Relationship Id="rId6" Type="http://schemas.openxmlformats.org/officeDocument/2006/relationships/hyperlink" Target="https://youtu.be/nuXVwlFcLVs" TargetMode="External"/><Relationship Id="rId7" Type="http://schemas.openxmlformats.org/officeDocument/2006/relationships/hyperlink" Target="https://youtu.be/V-hUJLY9nD4" TargetMode="External"/><Relationship Id="rId8" Type="http://schemas.openxmlformats.org/officeDocument/2006/relationships/hyperlink" Target="https://github.com/SungchulLee/machine_learning/tree/master/linear_regression_auto_gradient_descent_tensorflow" TargetMode="External"/><Relationship Id="rId9" Type="http://schemas.openxmlformats.org/officeDocument/2006/relationships/hyperlink" Target="https://github.com/SungchulLee/financial_math/tree/master/close_return_and_return_vol" TargetMode="External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83240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Tensorflow Implementation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(Auto) Gradient Descent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9" y="1233377"/>
            <a:ext cx="10820076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81000"/>
            <a:ext cx="115570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4" y="1477108"/>
            <a:ext cx="117376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60" y="112898"/>
            <a:ext cx="6808839" cy="6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14822"/>
            <a:ext cx="5978770" cy="6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Gradient Computation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Youtube on (Manual) Gradient Descent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572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Input Normalization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29</Words>
  <Application>Microsoft Macintosh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Calibri Light</vt:lpstr>
      <vt:lpstr>Arial</vt:lpstr>
      <vt:lpstr>Office Theme</vt:lpstr>
      <vt:lpstr>              Tensorflow Implementation  of  (Auto) Gradient Descent </vt:lpstr>
      <vt:lpstr>Reference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59</cp:revision>
  <dcterms:created xsi:type="dcterms:W3CDTF">2019-10-26T12:53:45Z</dcterms:created>
  <dcterms:modified xsi:type="dcterms:W3CDTF">2020-01-19T23:08:37Z</dcterms:modified>
</cp:coreProperties>
</file>